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7559675" cy="10691813"/>
  <p:notesSz cx="6858000" cy="9144000"/>
  <p:embeddedFontLst>
    <p:embeddedFont>
      <p:font typeface="Assistant" pitchFamily="2" charset="-79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D5E"/>
    <a:srgbClr val="192A6D"/>
    <a:srgbClr val="E9D2DC"/>
    <a:srgbClr val="595959"/>
    <a:srgbClr val="F4941D"/>
    <a:srgbClr val="CDD1E0"/>
    <a:srgbClr val="015694"/>
    <a:srgbClr val="F2F2F2"/>
    <a:srgbClr val="ACACA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/>
    <p:restoredTop sz="94218"/>
  </p:normalViewPr>
  <p:slideViewPr>
    <p:cSldViewPr snapToGrid="0" snapToObjects="1">
      <p:cViewPr varScale="1">
        <p:scale>
          <a:sx n="40" d="100"/>
          <a:sy n="40" d="100"/>
        </p:scale>
        <p:origin x="226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834EAF-0A39-C483-51DD-0606FB9EC2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EB8BE-0C79-50B3-3DCB-E87276720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803D4-E2CA-164E-9C01-F29DF3863B1E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B6B80-5188-F406-0B46-B4DF241F9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C761F-CE2E-89A3-3FCB-FA965AB3F8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05BB-27D4-7640-B657-B6761D6785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0164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93F7-17CF-B74B-9102-56F2624B778C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5572-2661-E748-8157-96E1B53ADFF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61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65572-2661-E748-8157-96E1B53ADFF7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1806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0107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067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41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56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10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903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62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4528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01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951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916D4E8B-8239-7340-9926-00809F1AFA78}" type="datetimeFigureOut">
              <a:rPr lang="en-IL" smtClean="0"/>
              <a:t>05/01/2023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icon&#10;&#10;Description automatically generated">
            <a:extLst>
              <a:ext uri="{FF2B5EF4-FFF2-40B4-BE49-F238E27FC236}">
                <a16:creationId xmlns:a16="http://schemas.microsoft.com/office/drawing/2014/main" id="{7A81821A-2E81-5512-47A0-17D04A72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96"/>
          <a:stretch/>
        </p:blipFill>
        <p:spPr>
          <a:xfrm flipH="1">
            <a:off x="530908" y="3316616"/>
            <a:ext cx="6301897" cy="1838903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C533A5B3-4386-B33C-15B6-7BD7E9B3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56" y="3285034"/>
            <a:ext cx="546479" cy="546479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2FE31A6D-1181-35FC-9F0C-197560673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891" y="3292591"/>
            <a:ext cx="544114" cy="55199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5BB90018-A74D-784C-F79F-C3B1791DF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231" y="3270739"/>
            <a:ext cx="465256" cy="583542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BE4447B6-A41C-7C56-E053-67FDD9DD0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577" y="3313281"/>
            <a:ext cx="417942" cy="567771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4517D4F2-642A-CA25-D102-5799A4B8A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666" y="3279640"/>
            <a:ext cx="546479" cy="529131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0B6C54-5802-05FC-42A3-5586FBE8D2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1544" y="8327982"/>
            <a:ext cx="344947" cy="42217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02D776C-E23D-E2D6-EF88-B2B5AF014C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052" y="5814907"/>
            <a:ext cx="164752" cy="42217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B01AF5B-BCC6-BF2B-9DFD-8638EC532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1746" y="7481836"/>
            <a:ext cx="302045" cy="441053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14C67E8-A971-E3ED-094D-A0429A2223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3734" y="6648022"/>
            <a:ext cx="305475" cy="43247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D46417D-D649-0FBF-E480-280899D841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1746" y="9142367"/>
            <a:ext cx="302045" cy="432472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77A53BDD-8518-8F79-C1B0-AB1C5D6A17F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535" y="578231"/>
            <a:ext cx="373781" cy="3832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728D3F-ED41-1350-FE10-07CE7E5FA1E3}"/>
              </a:ext>
            </a:extLst>
          </p:cNvPr>
          <p:cNvSpPr txBox="1"/>
          <p:nvPr/>
        </p:nvSpPr>
        <p:spPr>
          <a:xfrm>
            <a:off x="548639" y="1969964"/>
            <a:ext cx="683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rgbClr val="192A6D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 הסיפור שלנו?</a:t>
            </a:r>
          </a:p>
        </p:txBody>
      </p:sp>
      <p:pic>
        <p:nvPicPr>
          <p:cNvPr id="7" name="Picture 6" descr="A picture containing text, screen, screenshot&#10;&#10;Description automatically generated">
            <a:extLst>
              <a:ext uri="{FF2B5EF4-FFF2-40B4-BE49-F238E27FC236}">
                <a16:creationId xmlns:a16="http://schemas.microsoft.com/office/drawing/2014/main" id="{30CA6644-9233-13EF-07BF-E7E12E989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6168" y="1256211"/>
            <a:ext cx="5076353" cy="551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2A5BA-46F9-E144-1C7E-482405352394}"/>
              </a:ext>
            </a:extLst>
          </p:cNvPr>
          <p:cNvSpPr txBox="1"/>
          <p:nvPr/>
        </p:nvSpPr>
        <p:spPr>
          <a:xfrm>
            <a:off x="144468" y="1404814"/>
            <a:ext cx="6833061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0"/>
              </a:spcBef>
              <a:spcAft>
                <a:spcPts val="800"/>
              </a:spcAft>
            </a:pPr>
            <a:r>
              <a:rPr lang="he-IL" sz="1200" b="1" i="0" u="none" strike="noStrike" dirty="0">
                <a:solidFill>
                  <a:schemeClr val="bg1"/>
                </a:solidFill>
                <a:effectLst/>
                <a:latin typeface="Assistant" pitchFamily="2" charset="-79"/>
                <a:cs typeface="Assistant" pitchFamily="2" charset="-79"/>
              </a:rPr>
              <a:t>מהלך 6: הסיפור הרשותי # מפגש 3: סיפור רשותי בתנועה</a:t>
            </a:r>
            <a:endParaRPr lang="he-IL" sz="1200" b="1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br>
              <a:rPr lang="he-IL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</a:br>
            <a:endParaRPr lang="he-IL" sz="1200" b="1" i="0" u="none" strike="noStrike" dirty="0">
              <a:solidFill>
                <a:schemeClr val="bg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" name="מלבן 9">
            <a:extLst>
              <a:ext uri="{FF2B5EF4-FFF2-40B4-BE49-F238E27FC236}">
                <a16:creationId xmlns:a16="http://schemas.microsoft.com/office/drawing/2014/main" id="{4E38C4A9-2D73-44AA-3A06-401E4C823E2A}"/>
              </a:ext>
            </a:extLst>
          </p:cNvPr>
          <p:cNvSpPr/>
          <p:nvPr/>
        </p:nvSpPr>
        <p:spPr>
          <a:xfrm>
            <a:off x="598976" y="2619728"/>
            <a:ext cx="6148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CA8A94"/>
              </a:buClr>
            </a:pPr>
            <a:r>
              <a:rPr lang="en-US" sz="1200" b="1" dirty="0">
                <a:solidFill>
                  <a:srgbClr val="192A6D"/>
                </a:solidFill>
                <a:latin typeface="Assistant" pitchFamily="2" charset="-79"/>
                <a:cs typeface="Assistant" pitchFamily="2" charset="-79"/>
              </a:rPr>
              <a:t>        </a:t>
            </a:r>
            <a:r>
              <a:rPr lang="he-IL" sz="1200" b="1" dirty="0">
                <a:solidFill>
                  <a:srgbClr val="192A6D"/>
                </a:solidFill>
                <a:latin typeface="Assistant" pitchFamily="2" charset="-79"/>
                <a:cs typeface="Assistant" pitchFamily="2" charset="-79"/>
              </a:rPr>
              <a:t>הנחיות לשימוש בכלי: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AA06A-5438-E77E-C807-84E34A390D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2967" y="2609415"/>
            <a:ext cx="242125" cy="235274"/>
          </a:xfrm>
          <a:prstGeom prst="rect">
            <a:avLst/>
          </a:prstGeom>
        </p:spPr>
      </p:pic>
      <p:sp>
        <p:nvSpPr>
          <p:cNvPr id="8" name="מלבן 9">
            <a:extLst>
              <a:ext uri="{FF2B5EF4-FFF2-40B4-BE49-F238E27FC236}">
                <a16:creationId xmlns:a16="http://schemas.microsoft.com/office/drawing/2014/main" id="{D72383AA-ABFD-B39D-C211-F972387653D8}"/>
              </a:ext>
            </a:extLst>
          </p:cNvPr>
          <p:cNvSpPr/>
          <p:nvPr/>
        </p:nvSpPr>
        <p:spPr>
          <a:xfrm>
            <a:off x="1162677" y="2838751"/>
            <a:ext cx="5585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he-IL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ענו על השאלות ולאחר מכן שתפו עם הקבוצה.</a:t>
            </a:r>
            <a:endParaRPr lang="he-IL" sz="1200" b="0" dirty="0">
              <a:solidFill>
                <a:srgbClr val="192A6D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C7D0D5D9-1F1E-1123-B68D-D53AE423C9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8549" y="4694771"/>
            <a:ext cx="164752" cy="42217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C1DEFD2-D454-FFB4-78F8-86A015A0C6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75736" y="4680502"/>
            <a:ext cx="305475" cy="43247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EFA2F3B-737C-64A8-56D6-084B3645F9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36037" y="4694771"/>
            <a:ext cx="344947" cy="42217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E87D90B-6909-6AC0-099D-8DC35C30BD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3964" y="4668611"/>
            <a:ext cx="302045" cy="44105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1266C77-D80C-207F-6719-865C20CA8F6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95563" y="4672901"/>
            <a:ext cx="302045" cy="432472"/>
          </a:xfrm>
          <a:prstGeom prst="rect">
            <a:avLst/>
          </a:prstGeom>
        </p:spPr>
      </p:pic>
      <p:sp>
        <p:nvSpPr>
          <p:cNvPr id="35" name="מלבן 9">
            <a:extLst>
              <a:ext uri="{FF2B5EF4-FFF2-40B4-BE49-F238E27FC236}">
                <a16:creationId xmlns:a16="http://schemas.microsoft.com/office/drawing/2014/main" id="{35B6B91C-6B18-12DE-6E1B-F4E4688DB7C3}"/>
              </a:ext>
            </a:extLst>
          </p:cNvPr>
          <p:cNvSpPr/>
          <p:nvPr/>
        </p:nvSpPr>
        <p:spPr>
          <a:xfrm>
            <a:off x="5905664" y="4126774"/>
            <a:ext cx="1005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he-IL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מאיפה באנו?</a:t>
            </a:r>
            <a:endParaRPr lang="he-IL" sz="1200" b="0" dirty="0">
              <a:solidFill>
                <a:srgbClr val="192A6D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6" name="מלבן 9">
            <a:extLst>
              <a:ext uri="{FF2B5EF4-FFF2-40B4-BE49-F238E27FC236}">
                <a16:creationId xmlns:a16="http://schemas.microsoft.com/office/drawing/2014/main" id="{A0717FAB-3E80-DF47-6589-AA388FB0F3D9}"/>
              </a:ext>
            </a:extLst>
          </p:cNvPr>
          <p:cNvSpPr/>
          <p:nvPr/>
        </p:nvSpPr>
        <p:spPr>
          <a:xfrm>
            <a:off x="4621973" y="4041617"/>
            <a:ext cx="90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he-IL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איפה אנחנו עכשיו?</a:t>
            </a:r>
            <a:endParaRPr lang="he-IL" sz="1200" b="0" dirty="0">
              <a:solidFill>
                <a:srgbClr val="192A6D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7" name="מלבן 9">
            <a:extLst>
              <a:ext uri="{FF2B5EF4-FFF2-40B4-BE49-F238E27FC236}">
                <a16:creationId xmlns:a16="http://schemas.microsoft.com/office/drawing/2014/main" id="{51CB16E6-9902-D53E-A9AB-903F587061F0}"/>
              </a:ext>
            </a:extLst>
          </p:cNvPr>
          <p:cNvSpPr/>
          <p:nvPr/>
        </p:nvSpPr>
        <p:spPr>
          <a:xfrm>
            <a:off x="3180448" y="4031107"/>
            <a:ext cx="90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he-IL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לאן אנחנו הולכים?</a:t>
            </a:r>
            <a:endParaRPr lang="he-IL" sz="1200" b="0" dirty="0">
              <a:solidFill>
                <a:srgbClr val="192A6D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8" name="מלבן 9">
            <a:extLst>
              <a:ext uri="{FF2B5EF4-FFF2-40B4-BE49-F238E27FC236}">
                <a16:creationId xmlns:a16="http://schemas.microsoft.com/office/drawing/2014/main" id="{DBDC7D10-5137-0442-5548-3F427FD3F28F}"/>
              </a:ext>
            </a:extLst>
          </p:cNvPr>
          <p:cNvSpPr/>
          <p:nvPr/>
        </p:nvSpPr>
        <p:spPr>
          <a:xfrm>
            <a:off x="1759941" y="4020596"/>
            <a:ext cx="90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he-IL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איך נגיע לשם?</a:t>
            </a:r>
            <a:endParaRPr lang="he-IL" sz="1200" b="0" dirty="0">
              <a:solidFill>
                <a:srgbClr val="192A6D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9" name="מלבן 9">
            <a:extLst>
              <a:ext uri="{FF2B5EF4-FFF2-40B4-BE49-F238E27FC236}">
                <a16:creationId xmlns:a16="http://schemas.microsoft.com/office/drawing/2014/main" id="{A562FDD7-07F8-3486-0111-0D6A8B91E262}"/>
              </a:ext>
            </a:extLst>
          </p:cNvPr>
          <p:cNvSpPr/>
          <p:nvPr/>
        </p:nvSpPr>
        <p:spPr>
          <a:xfrm>
            <a:off x="361529" y="4020596"/>
            <a:ext cx="906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he-IL" sz="1200" b="0" i="0" u="none" strike="noStrike" dirty="0">
                <a:solidFill>
                  <a:srgbClr val="192A6D"/>
                </a:solidFill>
                <a:effectLst/>
                <a:latin typeface="Assistant" pitchFamily="2" charset="-79"/>
                <a:cs typeface="Assistant" pitchFamily="2" charset="-79"/>
              </a:rPr>
              <a:t>איך נדע שהגענו?</a:t>
            </a:r>
            <a:endParaRPr lang="he-IL" sz="1200" b="0" dirty="0">
              <a:solidFill>
                <a:srgbClr val="192A6D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3A69EC-FC30-04A1-A98E-50DC4C96577B}"/>
              </a:ext>
            </a:extLst>
          </p:cNvPr>
          <p:cNvCxnSpPr>
            <a:cxnSpLocks/>
          </p:cNvCxnSpPr>
          <p:nvPr/>
        </p:nvCxnSpPr>
        <p:spPr>
          <a:xfrm>
            <a:off x="1163390" y="6254894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804A01-1390-5CB1-2F89-2B94939E1B50}"/>
              </a:ext>
            </a:extLst>
          </p:cNvPr>
          <p:cNvCxnSpPr>
            <a:cxnSpLocks/>
          </p:cNvCxnSpPr>
          <p:nvPr/>
        </p:nvCxnSpPr>
        <p:spPr>
          <a:xfrm>
            <a:off x="1163390" y="7049063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049BA5-897B-41D2-F862-0DB705CAEC3E}"/>
              </a:ext>
            </a:extLst>
          </p:cNvPr>
          <p:cNvCxnSpPr>
            <a:cxnSpLocks/>
          </p:cNvCxnSpPr>
          <p:nvPr/>
        </p:nvCxnSpPr>
        <p:spPr>
          <a:xfrm>
            <a:off x="1163390" y="7930308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C3E0EE-7F38-E8D8-0065-AD4F112F08F7}"/>
              </a:ext>
            </a:extLst>
          </p:cNvPr>
          <p:cNvCxnSpPr>
            <a:cxnSpLocks/>
          </p:cNvCxnSpPr>
          <p:nvPr/>
        </p:nvCxnSpPr>
        <p:spPr>
          <a:xfrm>
            <a:off x="1163390" y="8724477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BA13ED-7BAF-C5AB-42D2-D92CB41CD923}"/>
              </a:ext>
            </a:extLst>
          </p:cNvPr>
          <p:cNvCxnSpPr>
            <a:cxnSpLocks/>
          </p:cNvCxnSpPr>
          <p:nvPr/>
        </p:nvCxnSpPr>
        <p:spPr>
          <a:xfrm>
            <a:off x="1163390" y="9569865"/>
            <a:ext cx="5259432" cy="0"/>
          </a:xfrm>
          <a:prstGeom prst="line">
            <a:avLst/>
          </a:prstGeom>
          <a:ln w="19050">
            <a:solidFill>
              <a:srgbClr val="192A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קבוצה 8">
            <a:extLst>
              <a:ext uri="{FF2B5EF4-FFF2-40B4-BE49-F238E27FC236}">
                <a16:creationId xmlns:a16="http://schemas.microsoft.com/office/drawing/2014/main" id="{1A455EF5-0077-2B82-C9BC-3656E205FF24}"/>
              </a:ext>
            </a:extLst>
          </p:cNvPr>
          <p:cNvGrpSpPr/>
          <p:nvPr/>
        </p:nvGrpSpPr>
        <p:grpSpPr>
          <a:xfrm>
            <a:off x="5248802" y="623995"/>
            <a:ext cx="1746493" cy="461665"/>
            <a:chOff x="2775468" y="4521417"/>
            <a:chExt cx="2442959" cy="714248"/>
          </a:xfrm>
        </p:grpSpPr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2D884FFC-71EB-CEA1-00EB-DC7190F45B25}"/>
                </a:ext>
              </a:extLst>
            </p:cNvPr>
            <p:cNvSpPr txBox="1"/>
            <p:nvPr/>
          </p:nvSpPr>
          <p:spPr>
            <a:xfrm>
              <a:off x="2775468" y="4556903"/>
              <a:ext cx="1788288" cy="61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he-IL" sz="900" b="1" dirty="0">
                  <a:solidFill>
                    <a:srgbClr val="015DA3"/>
                  </a:solidFill>
                  <a:latin typeface="Assistant" pitchFamily="2" charset="-79"/>
                  <a:cs typeface="Assistant" pitchFamily="2" charset="-79"/>
                </a:rPr>
                <a:t>משרד החינוך</a:t>
              </a:r>
            </a:p>
            <a:p>
              <a:pPr algn="ctr" rtl="1"/>
              <a:r>
                <a:rPr lang="he-IL" sz="900" b="1" dirty="0">
                  <a:solidFill>
                    <a:srgbClr val="015DA3"/>
                  </a:solidFill>
                  <a:latin typeface="Assistant" pitchFamily="2" charset="-79"/>
                  <a:cs typeface="Assistant" pitchFamily="2" charset="-79"/>
                </a:rPr>
                <a:t>קשרי מטה-שלטון מקומי</a:t>
              </a:r>
            </a:p>
            <a:p>
              <a:pPr algn="ctr" rtl="1"/>
              <a:r>
                <a:rPr lang="he-IL" sz="900" b="1" dirty="0">
                  <a:solidFill>
                    <a:srgbClr val="015DA3"/>
                  </a:solidFill>
                  <a:latin typeface="Assistant" pitchFamily="2" charset="-79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52" name="Picture 2" descr="Merchavim - Yedidut Toronto">
              <a:extLst>
                <a:ext uri="{FF2B5EF4-FFF2-40B4-BE49-F238E27FC236}">
                  <a16:creationId xmlns:a16="http://schemas.microsoft.com/office/drawing/2014/main" id="{EBA6D3C5-AA25-A9C2-29E6-1641393050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574816" y="4525593"/>
              <a:ext cx="643611" cy="71007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מחבר ישר 26">
              <a:extLst>
                <a:ext uri="{FF2B5EF4-FFF2-40B4-BE49-F238E27FC236}">
                  <a16:creationId xmlns:a16="http://schemas.microsoft.com/office/drawing/2014/main" id="{1BE6D824-2AB2-A96C-2B1C-E1FF5D4DC31D}"/>
                </a:ext>
              </a:extLst>
            </p:cNvPr>
            <p:cNvCxnSpPr>
              <a:cxnSpLocks/>
            </p:cNvCxnSpPr>
            <p:nvPr/>
          </p:nvCxnSpPr>
          <p:spPr>
            <a:xfrm>
              <a:off x="4526722" y="4521417"/>
              <a:ext cx="0" cy="638277"/>
            </a:xfrm>
            <a:prstGeom prst="line">
              <a:avLst/>
            </a:prstGeom>
            <a:ln w="28575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D3A2B6-5D27-9B3B-685A-81D1D2E989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8889" y="9775092"/>
            <a:ext cx="6779654" cy="2161984"/>
          </a:xfrm>
          <a:prstGeom prst="rect">
            <a:avLst/>
          </a:prstGeom>
        </p:spPr>
      </p:pic>
      <p:sp>
        <p:nvSpPr>
          <p:cNvPr id="5" name="תיבת טקסט 28">
            <a:extLst>
              <a:ext uri="{FF2B5EF4-FFF2-40B4-BE49-F238E27FC236}">
                <a16:creationId xmlns:a16="http://schemas.microsoft.com/office/drawing/2014/main" id="{CDC72604-0AFA-E122-4B94-566A8053D9CB}"/>
              </a:ext>
            </a:extLst>
          </p:cNvPr>
          <p:cNvSpPr txBox="1"/>
          <p:nvPr/>
        </p:nvSpPr>
        <p:spPr>
          <a:xfrm>
            <a:off x="14556" y="894424"/>
            <a:ext cx="2324116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solidFill>
                  <a:srgbClr val="1A2B6F"/>
                </a:solidFill>
                <a:latin typeface="Assistant" pitchFamily="2" charset="-79"/>
                <a:cs typeface="Assistant" pitchFamily="2" charset="-79"/>
              </a:rPr>
              <a:t>חינוך רשותי בתנועה</a:t>
            </a:r>
          </a:p>
        </p:txBody>
      </p:sp>
    </p:spTree>
    <p:extLst>
      <p:ext uri="{BB962C8B-B14F-4D97-AF65-F5344CB8AC3E}">
        <p14:creationId xmlns:p14="http://schemas.microsoft.com/office/powerpoint/2010/main" val="239477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2416</TotalTime>
  <Words>61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Assistant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yaron malenboim</dc:creator>
  <cp:lastModifiedBy>Adi Simon Bar</cp:lastModifiedBy>
  <cp:revision>107</cp:revision>
  <dcterms:created xsi:type="dcterms:W3CDTF">2022-07-05T08:39:29Z</dcterms:created>
  <dcterms:modified xsi:type="dcterms:W3CDTF">2023-05-01T14:51:25Z</dcterms:modified>
</cp:coreProperties>
</file>