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 id="2147483662" r:id="rId2"/>
  </p:sldMasterIdLst>
  <p:notesMasterIdLst>
    <p:notesMasterId r:id="rId19"/>
  </p:notesMasterIdLst>
  <p:sldIdLst>
    <p:sldId id="338" r:id="rId3"/>
    <p:sldId id="339" r:id="rId4"/>
    <p:sldId id="329" r:id="rId5"/>
    <p:sldId id="330" r:id="rId6"/>
    <p:sldId id="331" r:id="rId7"/>
    <p:sldId id="332" r:id="rId8"/>
    <p:sldId id="323" r:id="rId9"/>
    <p:sldId id="324" r:id="rId10"/>
    <p:sldId id="334" r:id="rId11"/>
    <p:sldId id="316" r:id="rId12"/>
    <p:sldId id="325" r:id="rId13"/>
    <p:sldId id="335" r:id="rId14"/>
    <p:sldId id="326" r:id="rId15"/>
    <p:sldId id="327" r:id="rId16"/>
    <p:sldId id="337" r:id="rId17"/>
    <p:sldId id="328" r:id="rId18"/>
  </p:sldIdLst>
  <p:sldSz cx="12192000" cy="6858000"/>
  <p:notesSz cx="6858000" cy="9144000"/>
  <p:embeddedFontLst>
    <p:embeddedFont>
      <p:font typeface="Assistant" pitchFamily="2" charset="-79"/>
      <p:regular r:id="rId20"/>
      <p:bold r:id="rId21"/>
    </p:embeddedFont>
    <p:embeddedFont>
      <p:font typeface="Calibri" panose="020F0502020204030204" pitchFamily="34" charset="0"/>
      <p:regular r:id="rId22"/>
      <p:bold r:id="rId23"/>
      <p:italic r:id="rId24"/>
      <p:boldItalic r:id="rId25"/>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A4"/>
    <a:srgbClr val="932C5C"/>
    <a:srgbClr val="182A6E"/>
    <a:srgbClr val="F5931D"/>
    <a:srgbClr val="686B6C"/>
    <a:srgbClr val="9EB83B"/>
    <a:srgbClr val="192B6F"/>
    <a:srgbClr val="FFFFFF"/>
    <a:srgbClr val="686C6B"/>
    <a:srgbClr val="038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7" autoAdjust="0"/>
    <p:restoredTop sz="94762"/>
  </p:normalViewPr>
  <p:slideViewPr>
    <p:cSldViewPr snapToGrid="0">
      <p:cViewPr>
        <p:scale>
          <a:sx n="66" d="100"/>
          <a:sy n="66" d="100"/>
        </p:scale>
        <p:origin x="-60" y="3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986A45B-391D-4DF2-A453-319D0225B504}" type="datetimeFigureOut">
              <a:rPr lang="he-IL" smtClean="0"/>
              <a:t>כ"ה/אייר/תשפ"ג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0AD6A3-C22A-4849-8557-CD772370AF8E}" type="slidenum">
              <a:rPr lang="he-IL" smtClean="0"/>
              <a:t>‹#›</a:t>
            </a:fld>
            <a:endParaRPr lang="he-IL"/>
          </a:p>
        </p:txBody>
      </p:sp>
    </p:spTree>
    <p:extLst>
      <p:ext uri="{BB962C8B-B14F-4D97-AF65-F5344CB8AC3E}">
        <p14:creationId xmlns:p14="http://schemas.microsoft.com/office/powerpoint/2010/main" val="38180771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33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21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03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19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9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82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8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54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2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38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19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0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0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25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34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97299-F494-3A49-BC82-95F575A564C9}" type="slidenum">
              <a:rPr kumimoji="0" lang="en-I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1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41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13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E5898D-D5EB-3C07-DCAC-74CAA11CC9C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12294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027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hyperlink" Target="https://padlet.com/adisb/padlet-1pzraodux6jjllx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djB0Kk9V28" TargetMode="Externa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hyperlink" Target="https://www.youtube.com/watch?v=DtJEVogh7Ww" TargetMode="Externa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airplanes flying in the sky&#10;&#10;Description automatically generated with low confidence">
            <a:extLst>
              <a:ext uri="{FF2B5EF4-FFF2-40B4-BE49-F238E27FC236}">
                <a16:creationId xmlns:a16="http://schemas.microsoft.com/office/drawing/2014/main" id="{F60F23FF-FA80-39B0-3C71-C6DB25FF217E}"/>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58286"/>
          <a:stretch/>
        </p:blipFill>
        <p:spPr>
          <a:xfrm>
            <a:off x="0" y="0"/>
            <a:ext cx="12191999" cy="6858000"/>
          </a:xfrm>
          <a:prstGeom prst="rect">
            <a:avLst/>
          </a:prstGeom>
        </p:spPr>
      </p:pic>
      <p:sp>
        <p:nvSpPr>
          <p:cNvPr id="20" name="מלבן: פינות מעוגלות 8">
            <a:extLst>
              <a:ext uri="{FF2B5EF4-FFF2-40B4-BE49-F238E27FC236}">
                <a16:creationId xmlns:a16="http://schemas.microsoft.com/office/drawing/2014/main" id="{CE98C22D-7320-1742-425A-8C58D69CFD84}"/>
              </a:ext>
            </a:extLst>
          </p:cNvPr>
          <p:cNvSpPr/>
          <p:nvPr/>
        </p:nvSpPr>
        <p:spPr>
          <a:xfrm>
            <a:off x="4752745" y="1684074"/>
            <a:ext cx="7867652" cy="3853125"/>
          </a:xfrm>
          <a:prstGeom prst="roundRect">
            <a:avLst>
              <a:gd name="adj" fmla="val 7423"/>
            </a:avLst>
          </a:prstGeom>
          <a:solidFill>
            <a:srgbClr val="FFFFFF">
              <a:alpha val="89804"/>
            </a:srgbClr>
          </a:solidFill>
          <a:ln>
            <a:noFill/>
          </a:ln>
          <a:effectLst>
            <a:outerShdw blurRad="469900" dist="1524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x-none" dirty="0">
              <a:latin typeface="Assistant" pitchFamily="2" charset="-79"/>
              <a:cs typeface="Assistant" pitchFamily="2" charset="-79"/>
            </a:endParaRPr>
          </a:p>
        </p:txBody>
      </p:sp>
      <p:pic>
        <p:nvPicPr>
          <p:cNvPr id="5" name="Picture 4">
            <a:extLst>
              <a:ext uri="{FF2B5EF4-FFF2-40B4-BE49-F238E27FC236}">
                <a16:creationId xmlns:a16="http://schemas.microsoft.com/office/drawing/2014/main" id="{E6A3CEE8-5C65-E834-544F-5E462B2BC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95997" y="3276111"/>
            <a:ext cx="6091743" cy="1453905"/>
          </a:xfrm>
          <a:prstGeom prst="rect">
            <a:avLst/>
          </a:prstGeom>
        </p:spPr>
      </p:pic>
      <p:sp>
        <p:nvSpPr>
          <p:cNvPr id="7" name="TextBox 6">
            <a:extLst>
              <a:ext uri="{FF2B5EF4-FFF2-40B4-BE49-F238E27FC236}">
                <a16:creationId xmlns:a16="http://schemas.microsoft.com/office/drawing/2014/main" id="{F4E5AE82-749B-456C-C82E-9D7AC59C256C}"/>
              </a:ext>
            </a:extLst>
          </p:cNvPr>
          <p:cNvSpPr txBox="1"/>
          <p:nvPr/>
        </p:nvSpPr>
        <p:spPr>
          <a:xfrm>
            <a:off x="4379331" y="4925927"/>
            <a:ext cx="7867658" cy="424732"/>
          </a:xfrm>
          <a:prstGeom prst="rect">
            <a:avLst/>
          </a:prstGeom>
          <a:noFill/>
        </p:spPr>
        <p:txBody>
          <a:bodyPr wrap="square" rtlCol="0">
            <a:spAutoFit/>
          </a:bodyPr>
          <a:lstStyle/>
          <a:p>
            <a:pPr marL="0" marR="0" lvl="0" indent="0" algn="ctr" defTabSz="914400" rtl="1" eaLnBrk="1" fontAlgn="auto" latinLnBrk="0" hangingPunct="1">
              <a:lnSpc>
                <a:spcPct val="90000"/>
              </a:lnSpc>
              <a:spcBef>
                <a:spcPct val="0"/>
              </a:spcBef>
              <a:spcAft>
                <a:spcPts val="0"/>
              </a:spcAft>
              <a:buClrTx/>
              <a:buSzTx/>
              <a:buFontTx/>
              <a:buNone/>
              <a:tabLst/>
              <a:defRPr sz="1862" b="0" i="0" u="none" strike="noStrike" kern="1200" cap="all" spc="0" baseline="0">
                <a:solidFill>
                  <a:prstClr val="black">
                    <a:lumMod val="65000"/>
                    <a:lumOff val="35000"/>
                  </a:prstClr>
                </a:solidFill>
                <a:latin typeface="+mn-lt"/>
                <a:ea typeface="+mn-ea"/>
                <a:cs typeface="+mn-cs"/>
              </a:defRPr>
            </a:pPr>
            <a:r>
              <a:rPr kumimoji="0" lang="he-IL" sz="2400" b="0" i="0" u="none" strike="noStrike" kern="1200" cap="all" spc="300" normalizeH="0" baseline="0" noProof="0" dirty="0">
                <a:ln>
                  <a:noFill/>
                </a:ln>
                <a:solidFill>
                  <a:srgbClr val="686B6C"/>
                </a:solidFill>
                <a:effectLst/>
                <a:uLnTx/>
                <a:uFillTx/>
                <a:latin typeface="Assistant" pitchFamily="2" charset="-79"/>
                <a:ea typeface="+mn-ea"/>
                <a:cs typeface="Assistant" pitchFamily="2" charset="-79"/>
              </a:rPr>
              <a:t>הרחבת השותפויות ומרחבי ההשפעה</a:t>
            </a:r>
          </a:p>
        </p:txBody>
      </p:sp>
      <p:sp>
        <p:nvSpPr>
          <p:cNvPr id="11" name="TextBox 10">
            <a:extLst>
              <a:ext uri="{FF2B5EF4-FFF2-40B4-BE49-F238E27FC236}">
                <a16:creationId xmlns:a16="http://schemas.microsoft.com/office/drawing/2014/main" id="{229C210F-8D74-79CC-66AE-41A4732E46E8}"/>
              </a:ext>
            </a:extLst>
          </p:cNvPr>
          <p:cNvSpPr txBox="1"/>
          <p:nvPr/>
        </p:nvSpPr>
        <p:spPr>
          <a:xfrm>
            <a:off x="4978499" y="1829185"/>
            <a:ext cx="6502196" cy="470118"/>
          </a:xfrm>
          <a:prstGeom prst="rect">
            <a:avLst/>
          </a:prstGeom>
          <a:noFill/>
        </p:spPr>
        <p:txBody>
          <a:bodyPr wrap="square" rtlCol="0">
            <a:spAutoFit/>
          </a:bodyPr>
          <a:lstStyle/>
          <a:p>
            <a:pPr marL="0" marR="0" lvl="0" indent="0" algn="ctr" defTabSz="914400" rtl="1" eaLnBrk="1" fontAlgn="auto" latinLnBrk="0" hangingPunct="1">
              <a:lnSpc>
                <a:spcPct val="90000"/>
              </a:lnSpc>
              <a:spcBef>
                <a:spcPct val="0"/>
              </a:spcBef>
              <a:spcAft>
                <a:spcPts val="0"/>
              </a:spcAft>
              <a:buClrTx/>
              <a:buSzTx/>
              <a:buFontTx/>
              <a:buNone/>
              <a:tabLst/>
              <a:defRPr sz="1862" b="0" i="0" u="none" strike="noStrike" kern="1200" cap="all" spc="0" baseline="0">
                <a:solidFill>
                  <a:prstClr val="black">
                    <a:lumMod val="65000"/>
                    <a:lumOff val="35000"/>
                  </a:prstClr>
                </a:solidFill>
                <a:latin typeface="+mn-lt"/>
                <a:ea typeface="+mn-ea"/>
                <a:cs typeface="+mn-cs"/>
              </a:defRPr>
            </a:pPr>
            <a:r>
              <a:rPr kumimoji="0" lang="he-IL" sz="2400" b="1" i="0" u="none" strike="noStrike" kern="1200" cap="all" spc="300" normalizeH="0" baseline="0" noProof="0" dirty="0">
                <a:ln>
                  <a:noFill/>
                </a:ln>
                <a:solidFill>
                  <a:srgbClr val="942C5C"/>
                </a:solidFill>
                <a:effectLst/>
                <a:uLnTx/>
                <a:uFillTx/>
                <a:latin typeface="Assistant" pitchFamily="2" charset="-79"/>
                <a:ea typeface="+mn-ea"/>
                <a:cs typeface="Assistant" pitchFamily="2" charset="-79"/>
              </a:rPr>
              <a:t>קידום גמישות פדגוגית ניהולית רשותית</a:t>
            </a:r>
          </a:p>
        </p:txBody>
      </p:sp>
      <p:grpSp>
        <p:nvGrpSpPr>
          <p:cNvPr id="6" name="Group 5">
            <a:extLst>
              <a:ext uri="{FF2B5EF4-FFF2-40B4-BE49-F238E27FC236}">
                <a16:creationId xmlns:a16="http://schemas.microsoft.com/office/drawing/2014/main" id="{03A56258-CEB1-D1EF-E36E-B383CD0416AA}"/>
              </a:ext>
            </a:extLst>
          </p:cNvPr>
          <p:cNvGrpSpPr/>
          <p:nvPr/>
        </p:nvGrpSpPr>
        <p:grpSpPr>
          <a:xfrm>
            <a:off x="5964395" y="2350954"/>
            <a:ext cx="4530406" cy="2193823"/>
            <a:chOff x="4120840" y="2917233"/>
            <a:chExt cx="4530406" cy="2193823"/>
          </a:xfrm>
        </p:grpSpPr>
        <p:sp>
          <p:nvSpPr>
            <p:cNvPr id="16" name="TextBox 5">
              <a:extLst>
                <a:ext uri="{FF2B5EF4-FFF2-40B4-BE49-F238E27FC236}">
                  <a16:creationId xmlns:a16="http://schemas.microsoft.com/office/drawing/2014/main" id="{264B1069-0D78-F674-227F-0A1648E67BCE}"/>
                </a:ext>
              </a:extLst>
            </p:cNvPr>
            <p:cNvSpPr txBox="1"/>
            <p:nvPr/>
          </p:nvSpPr>
          <p:spPr>
            <a:xfrm>
              <a:off x="4120840" y="2917233"/>
              <a:ext cx="4530406" cy="1000274"/>
            </a:xfrm>
            <a:prstGeom prst="rect">
              <a:avLst/>
            </a:prstGeom>
            <a:noFill/>
          </p:spPr>
          <p:txBody>
            <a:bodyPr wrap="none" rtlCol="0">
              <a:spAutoFit/>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92B6F"/>
                  </a:solidFill>
                  <a:effectLst/>
                  <a:uLnTx/>
                  <a:uFillTx/>
                  <a:latin typeface="Assistant" pitchFamily="2" charset="-79"/>
                  <a:ea typeface="+mn-ea"/>
                  <a:cs typeface="Assistant" pitchFamily="2" charset="-79"/>
                </a:rPr>
                <a:t> </a:t>
              </a:r>
              <a:r>
                <a:rPr kumimoji="0" lang="he-IL" sz="7200" b="1" i="0" u="none" strike="noStrike" kern="1200" cap="none" spc="0" normalizeH="0" baseline="0" noProof="0" dirty="0">
                  <a:ln>
                    <a:noFill/>
                  </a:ln>
                  <a:solidFill>
                    <a:srgbClr val="192B6F"/>
                  </a:solidFill>
                  <a:effectLst/>
                  <a:uLnTx/>
                  <a:uFillTx/>
                  <a:latin typeface="Assistant" pitchFamily="2" charset="-79"/>
                  <a:ea typeface="+mn-ea"/>
                  <a:cs typeface="Assistant" pitchFamily="2" charset="-79"/>
                </a:rPr>
                <a:t>חינוך רשותי</a:t>
              </a:r>
            </a:p>
          </p:txBody>
        </p:sp>
        <p:sp>
          <p:nvSpPr>
            <p:cNvPr id="17" name="TextBox 5">
              <a:extLst>
                <a:ext uri="{FF2B5EF4-FFF2-40B4-BE49-F238E27FC236}">
                  <a16:creationId xmlns:a16="http://schemas.microsoft.com/office/drawing/2014/main" id="{FFF7FD0C-0007-B07E-2EBC-B72A6B5419D4}"/>
                </a:ext>
              </a:extLst>
            </p:cNvPr>
            <p:cNvSpPr txBox="1"/>
            <p:nvPr/>
          </p:nvSpPr>
          <p:spPr>
            <a:xfrm>
              <a:off x="4733246" y="4110846"/>
              <a:ext cx="3530134" cy="1000210"/>
            </a:xfrm>
            <a:prstGeom prst="rect">
              <a:avLst/>
            </a:prstGeom>
            <a:noFill/>
          </p:spPr>
          <p:txBody>
            <a:bodyPr wrap="square" rtlCol="0">
              <a:spAutoFit/>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he-IL" sz="72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בתנועה</a:t>
              </a:r>
              <a:endParaRPr kumimoji="0" lang="en-IL" sz="72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grpSp>
      <p:grpSp>
        <p:nvGrpSpPr>
          <p:cNvPr id="4" name="קבוצה 2">
            <a:extLst>
              <a:ext uri="{FF2B5EF4-FFF2-40B4-BE49-F238E27FC236}">
                <a16:creationId xmlns:a16="http://schemas.microsoft.com/office/drawing/2014/main" id="{302AFAA2-336E-AF86-0765-9AFBD261454C}"/>
              </a:ext>
            </a:extLst>
          </p:cNvPr>
          <p:cNvGrpSpPr/>
          <p:nvPr/>
        </p:nvGrpSpPr>
        <p:grpSpPr>
          <a:xfrm>
            <a:off x="9140676" y="392186"/>
            <a:ext cx="2732898" cy="869252"/>
            <a:chOff x="2795707" y="4525592"/>
            <a:chExt cx="2732898" cy="869252"/>
          </a:xfrm>
        </p:grpSpPr>
        <p:sp>
          <p:nvSpPr>
            <p:cNvPr id="9" name="TextBox 8">
              <a:extLst>
                <a:ext uri="{FF2B5EF4-FFF2-40B4-BE49-F238E27FC236}">
                  <a16:creationId xmlns:a16="http://schemas.microsoft.com/office/drawing/2014/main" id="{4AC5F24C-10D9-E0BD-5B2E-ED6F1FF975C0}"/>
                </a:ext>
              </a:extLst>
            </p:cNvPr>
            <p:cNvSpPr txBox="1"/>
            <p:nvPr/>
          </p:nvSpPr>
          <p:spPr>
            <a:xfrm>
              <a:off x="2795707" y="4560272"/>
              <a:ext cx="1788288" cy="707886"/>
            </a:xfrm>
            <a:prstGeom prst="rect">
              <a:avLst/>
            </a:prstGeom>
            <a:noFill/>
          </p:spPr>
          <p:txBody>
            <a:bodyPr wrap="square" rtlCol="0" anchor="ctr">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15DA3"/>
                  </a:solidFill>
                  <a:effectLst/>
                  <a:uLnTx/>
                  <a:uFillTx/>
                  <a:latin typeface="Assistant" pitchFamily="2" charset="-79"/>
                  <a:ea typeface="+mn-ea"/>
                  <a:cs typeface="Assistant" pitchFamily="2" charset="-79"/>
                </a:rPr>
                <a:t>משרד החינוך</a:t>
              </a:r>
            </a:p>
            <a:p>
              <a:pPr marL="0" marR="0" lvl="0" indent="0"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015DA3"/>
                  </a:solidFill>
                  <a:effectLst/>
                  <a:uLnTx/>
                  <a:uFillTx/>
                  <a:latin typeface="Assistant" pitchFamily="2" charset="-79"/>
                  <a:ea typeface="+mn-ea"/>
                  <a:cs typeface="Assistant" pitchFamily="2" charset="-79"/>
                </a:rPr>
                <a:t>קשרי מטה-שלטון מקומי</a:t>
              </a:r>
            </a:p>
            <a:p>
              <a:pPr marL="0" marR="0" lvl="0" indent="0"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015DA3"/>
                  </a:solidFill>
                  <a:effectLst/>
                  <a:uLnTx/>
                  <a:uFillTx/>
                  <a:latin typeface="Assistant" pitchFamily="2" charset="-79"/>
                  <a:ea typeface="+mn-ea"/>
                  <a:cs typeface="Assistant" pitchFamily="2" charset="-79"/>
                </a:rPr>
                <a:t>מינהל פדגוגי</a:t>
              </a:r>
            </a:p>
          </p:txBody>
        </p:sp>
        <p:pic>
          <p:nvPicPr>
            <p:cNvPr id="10" name="Picture 2" descr="Merchavim - Yedidut Toronto">
              <a:extLst>
                <a:ext uri="{FF2B5EF4-FFF2-40B4-BE49-F238E27FC236}">
                  <a16:creationId xmlns:a16="http://schemas.microsoft.com/office/drawing/2014/main" id="{86A6DF23-0454-1B14-6443-0F3DF9D2009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611"/>
            <a:stretch/>
          </p:blipFill>
          <p:spPr bwMode="auto">
            <a:xfrm>
              <a:off x="4740713" y="4525592"/>
              <a:ext cx="787892" cy="869252"/>
            </a:xfrm>
            <a:prstGeom prst="rect">
              <a:avLst/>
            </a:prstGeom>
            <a:extLst>
              <a:ext uri="{909E8E84-426E-40DD-AFC4-6F175D3DCCD1}">
                <a14:hiddenFill xmlns:a14="http://schemas.microsoft.com/office/drawing/2010/main">
                  <a:solidFill>
                    <a:srgbClr val="FFFFFF"/>
                  </a:solidFill>
                </a14:hiddenFill>
              </a:ext>
            </a:extLst>
          </p:spPr>
        </p:pic>
        <p:cxnSp>
          <p:nvCxnSpPr>
            <p:cNvPr id="12" name="מחבר ישר 12">
              <a:extLst>
                <a:ext uri="{FF2B5EF4-FFF2-40B4-BE49-F238E27FC236}">
                  <a16:creationId xmlns:a16="http://schemas.microsoft.com/office/drawing/2014/main" id="{5A0FCD47-6A1A-E48D-486A-1B92365A4B28}"/>
                </a:ext>
              </a:extLst>
            </p:cNvPr>
            <p:cNvCxnSpPr/>
            <p:nvPr/>
          </p:nvCxnSpPr>
          <p:spPr>
            <a:xfrm>
              <a:off x="4638944" y="4644113"/>
              <a:ext cx="0" cy="593711"/>
            </a:xfrm>
            <a:prstGeom prst="line">
              <a:avLst/>
            </a:prstGeom>
            <a:ln w="12700">
              <a:solidFill>
                <a:srgbClr val="015DA3"/>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CA091BF-1659-A273-DA20-FEB9F62FBCEC}"/>
              </a:ext>
            </a:extLst>
          </p:cNvPr>
          <p:cNvGrpSpPr/>
          <p:nvPr/>
        </p:nvGrpSpPr>
        <p:grpSpPr>
          <a:xfrm>
            <a:off x="-428398" y="163054"/>
            <a:ext cx="2336209" cy="1327516"/>
            <a:chOff x="-70992" y="261692"/>
            <a:chExt cx="2042469" cy="1160603"/>
          </a:xfrm>
        </p:grpSpPr>
        <p:pic>
          <p:nvPicPr>
            <p:cNvPr id="13" name="Picture 12" descr="A picture containing text, weapon, window&#10;&#10;Description automatically generated">
              <a:extLst>
                <a:ext uri="{FF2B5EF4-FFF2-40B4-BE49-F238E27FC236}">
                  <a16:creationId xmlns:a16="http://schemas.microsoft.com/office/drawing/2014/main" id="{09C06880-6CF8-6491-12D7-65FE9C761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5" name="TextBox 14">
              <a:extLst>
                <a:ext uri="{FF2B5EF4-FFF2-40B4-BE49-F238E27FC236}">
                  <a16:creationId xmlns:a16="http://schemas.microsoft.com/office/drawing/2014/main" id="{2026BE8F-64D1-0D8D-79D2-8ECC56D702C1}"/>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805881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61A69338-74E3-C179-79B3-2607CA2EA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cxnSp>
        <p:nvCxnSpPr>
          <p:cNvPr id="28" name="Straight Connector 27">
            <a:extLst>
              <a:ext uri="{FF2B5EF4-FFF2-40B4-BE49-F238E27FC236}">
                <a16:creationId xmlns:a16="http://schemas.microsoft.com/office/drawing/2014/main" id="{A708E5AE-272B-D034-CD4D-A8831DFCBC2F}"/>
              </a:ext>
            </a:extLst>
          </p:cNvPr>
          <p:cNvCxnSpPr>
            <a:cxnSpLocks/>
          </p:cNvCxnSpPr>
          <p:nvPr/>
        </p:nvCxnSpPr>
        <p:spPr>
          <a:xfrm>
            <a:off x="10678243" y="5116018"/>
            <a:ext cx="0" cy="788573"/>
          </a:xfrm>
          <a:prstGeom prst="line">
            <a:avLst/>
          </a:prstGeom>
          <a:ln w="12700">
            <a:solidFill>
              <a:srgbClr val="F5931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6133CD-FF37-7964-F9C6-C4E543BB146C}"/>
              </a:ext>
            </a:extLst>
          </p:cNvPr>
          <p:cNvCxnSpPr>
            <a:cxnSpLocks/>
          </p:cNvCxnSpPr>
          <p:nvPr/>
        </p:nvCxnSpPr>
        <p:spPr>
          <a:xfrm>
            <a:off x="10678243" y="3879363"/>
            <a:ext cx="0" cy="788573"/>
          </a:xfrm>
          <a:prstGeom prst="line">
            <a:avLst/>
          </a:prstGeom>
          <a:ln w="12700">
            <a:solidFill>
              <a:srgbClr val="932C5C"/>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875006-E0EA-99C0-5B84-AFEFDA2A3828}"/>
              </a:ext>
            </a:extLst>
          </p:cNvPr>
          <p:cNvCxnSpPr>
            <a:cxnSpLocks/>
          </p:cNvCxnSpPr>
          <p:nvPr/>
        </p:nvCxnSpPr>
        <p:spPr>
          <a:xfrm>
            <a:off x="10678243" y="2540186"/>
            <a:ext cx="0" cy="788573"/>
          </a:xfrm>
          <a:prstGeom prst="line">
            <a:avLst/>
          </a:prstGeom>
          <a:ln w="12700">
            <a:solidFill>
              <a:srgbClr val="182A6E"/>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A3D0633-B22C-0C23-CE89-413F1821E854}"/>
              </a:ext>
            </a:extLst>
          </p:cNvPr>
          <p:cNvPicPr>
            <a:picLocks noChangeAspect="1"/>
          </p:cNvPicPr>
          <p:nvPr/>
        </p:nvPicPr>
        <p:blipFill>
          <a:blip r:embed="rId4"/>
          <a:srcRect/>
          <a:stretch/>
        </p:blipFill>
        <p:spPr>
          <a:xfrm>
            <a:off x="0" y="6773078"/>
            <a:ext cx="12192000" cy="78733"/>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4478885" y="290555"/>
            <a:ext cx="3706464" cy="861774"/>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000" i="0" u="none" strike="noStrike" kern="1200" cap="none" spc="0" normalizeH="0" baseline="0" noProof="0" dirty="0">
                <a:ln>
                  <a:noFill/>
                </a:ln>
                <a:solidFill>
                  <a:schemeClr val="bg1"/>
                </a:solidFill>
                <a:effectLst/>
                <a:uLnTx/>
                <a:uFillTx/>
                <a:latin typeface="Assistant" pitchFamily="2" charset="-79"/>
                <a:cs typeface="Assistant" pitchFamily="2" charset="-79"/>
              </a:rPr>
              <a:t>מטרות עיקריות</a:t>
            </a:r>
          </a:p>
        </p:txBody>
      </p:sp>
      <p:sp>
        <p:nvSpPr>
          <p:cNvPr id="47" name="TextBox 46">
            <a:extLst>
              <a:ext uri="{FF2B5EF4-FFF2-40B4-BE49-F238E27FC236}">
                <a16:creationId xmlns:a16="http://schemas.microsoft.com/office/drawing/2014/main" id="{49E416C7-E583-BCD2-F391-AF5086928119}"/>
              </a:ext>
            </a:extLst>
          </p:cNvPr>
          <p:cNvSpPr txBox="1"/>
          <p:nvPr/>
        </p:nvSpPr>
        <p:spPr>
          <a:xfrm>
            <a:off x="1521671" y="2210671"/>
            <a:ext cx="8546058"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A6D"/>
                </a:solidFill>
                <a:effectLst/>
                <a:uLnTx/>
                <a:uFillTx/>
                <a:latin typeface="Assistant" pitchFamily="2" charset="-79"/>
                <a:cs typeface="Assistant" pitchFamily="2" charset="-79"/>
              </a:rPr>
              <a:t>גיבוש </a:t>
            </a:r>
            <a:r>
              <a:rPr kumimoji="0" lang="he-IL" sz="2200" b="1" i="0" u="none" strike="noStrike" kern="1200" cap="none" spc="0" normalizeH="0" baseline="0" noProof="0" dirty="0" err="1">
                <a:ln>
                  <a:noFill/>
                </a:ln>
                <a:solidFill>
                  <a:srgbClr val="192A6D"/>
                </a:solidFill>
                <a:effectLst/>
                <a:uLnTx/>
                <a:uFillTx/>
                <a:latin typeface="Assistant" pitchFamily="2" charset="-79"/>
                <a:cs typeface="Assistant" pitchFamily="2" charset="-79"/>
              </a:rPr>
              <a:t>אקוסיסטם</a:t>
            </a:r>
            <a:r>
              <a:rPr kumimoji="0" lang="he-IL" sz="2200" b="1" i="0" u="none" strike="noStrike" kern="1200" cap="none" spc="0" normalizeH="0" baseline="0" noProof="0" dirty="0">
                <a:ln>
                  <a:noFill/>
                </a:ln>
                <a:solidFill>
                  <a:srgbClr val="192A6D"/>
                </a:solidFill>
                <a:effectLst/>
                <a:uLnTx/>
                <a:uFillTx/>
                <a:latin typeface="Assistant" pitchFamily="2" charset="-79"/>
                <a:cs typeface="Assistant" pitchFamily="2" charset="-79"/>
              </a:rPr>
              <a:t> רשותי </a:t>
            </a:r>
            <a:r>
              <a:rPr kumimoji="0" lang="he-IL" sz="2200" i="0" u="none" strike="noStrike" kern="1200" cap="none" spc="0" normalizeH="0" baseline="0" noProof="0" dirty="0">
                <a:ln>
                  <a:noFill/>
                </a:ln>
                <a:solidFill>
                  <a:srgbClr val="686B6C"/>
                </a:solidFill>
                <a:effectLst/>
                <a:uLnTx/>
                <a:uFillTx/>
                <a:latin typeface="Assistant" pitchFamily="2" charset="-79"/>
                <a:cs typeface="Assistant" pitchFamily="2" charset="-79"/>
              </a:rPr>
              <a:t>שעוסק בקידום שותפויות מיטביות ברשות המקומית</a:t>
            </a:r>
          </a:p>
        </p:txBody>
      </p:sp>
      <p:grpSp>
        <p:nvGrpSpPr>
          <p:cNvPr id="12" name="Group 11">
            <a:extLst>
              <a:ext uri="{FF2B5EF4-FFF2-40B4-BE49-F238E27FC236}">
                <a16:creationId xmlns:a16="http://schemas.microsoft.com/office/drawing/2014/main" id="{D64B8D44-2BC1-7919-CCE8-9FFBA66A64B1}"/>
              </a:ext>
            </a:extLst>
          </p:cNvPr>
          <p:cNvGrpSpPr/>
          <p:nvPr/>
        </p:nvGrpSpPr>
        <p:grpSpPr>
          <a:xfrm>
            <a:off x="10265560" y="2011237"/>
            <a:ext cx="825367" cy="825367"/>
            <a:chOff x="10265560" y="2011237"/>
            <a:chExt cx="825367" cy="825367"/>
          </a:xfrm>
        </p:grpSpPr>
        <p:sp>
          <p:nvSpPr>
            <p:cNvPr id="6" name="Oval 5">
              <a:extLst>
                <a:ext uri="{FF2B5EF4-FFF2-40B4-BE49-F238E27FC236}">
                  <a16:creationId xmlns:a16="http://schemas.microsoft.com/office/drawing/2014/main" id="{1982E381-71B6-0CC2-8852-574D84A09F41}"/>
                </a:ext>
              </a:extLst>
            </p:cNvPr>
            <p:cNvSpPr/>
            <p:nvPr/>
          </p:nvSpPr>
          <p:spPr>
            <a:xfrm>
              <a:off x="10265560" y="2011237"/>
              <a:ext cx="825367" cy="825367"/>
            </a:xfrm>
            <a:prstGeom prst="ellipse">
              <a:avLst/>
            </a:prstGeom>
            <a:solidFill>
              <a:schemeClr val="bg1"/>
            </a:solidFill>
            <a:ln>
              <a:solidFill>
                <a:srgbClr val="192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Oval 4">
              <a:extLst>
                <a:ext uri="{FF2B5EF4-FFF2-40B4-BE49-F238E27FC236}">
                  <a16:creationId xmlns:a16="http://schemas.microsoft.com/office/drawing/2014/main" id="{4CFBC19A-00C8-F4CD-897B-51B792471A0F}"/>
                </a:ext>
              </a:extLst>
            </p:cNvPr>
            <p:cNvSpPr/>
            <p:nvPr/>
          </p:nvSpPr>
          <p:spPr>
            <a:xfrm>
              <a:off x="10307447" y="2043495"/>
              <a:ext cx="750334" cy="750334"/>
            </a:xfrm>
            <a:prstGeom prst="ellipse">
              <a:avLst/>
            </a:prstGeom>
            <a:solidFill>
              <a:srgbClr val="192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5" name="TextBox 54">
              <a:extLst>
                <a:ext uri="{FF2B5EF4-FFF2-40B4-BE49-F238E27FC236}">
                  <a16:creationId xmlns:a16="http://schemas.microsoft.com/office/drawing/2014/main" id="{0C97992B-8652-F69A-827B-D1CA940FA0C2}"/>
                </a:ext>
              </a:extLst>
            </p:cNvPr>
            <p:cNvSpPr txBox="1"/>
            <p:nvPr/>
          </p:nvSpPr>
          <p:spPr>
            <a:xfrm>
              <a:off x="10530913" y="2126275"/>
              <a:ext cx="3034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1</a:t>
              </a:r>
              <a:endParaRPr kumimoji="0" lang="he-IL" sz="3200" b="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grpSp>
      <p:grpSp>
        <p:nvGrpSpPr>
          <p:cNvPr id="2" name="Group 1">
            <a:extLst>
              <a:ext uri="{FF2B5EF4-FFF2-40B4-BE49-F238E27FC236}">
                <a16:creationId xmlns:a16="http://schemas.microsoft.com/office/drawing/2014/main" id="{321CE19B-22A3-1EE1-954A-F0993E1AEE97}"/>
              </a:ext>
            </a:extLst>
          </p:cNvPr>
          <p:cNvGrpSpPr/>
          <p:nvPr/>
        </p:nvGrpSpPr>
        <p:grpSpPr>
          <a:xfrm>
            <a:off x="10265560" y="3213721"/>
            <a:ext cx="825367" cy="825367"/>
            <a:chOff x="7994011" y="2011237"/>
            <a:chExt cx="825367" cy="825367"/>
          </a:xfrm>
        </p:grpSpPr>
        <p:sp>
          <p:nvSpPr>
            <p:cNvPr id="8" name="Oval 7">
              <a:extLst>
                <a:ext uri="{FF2B5EF4-FFF2-40B4-BE49-F238E27FC236}">
                  <a16:creationId xmlns:a16="http://schemas.microsoft.com/office/drawing/2014/main" id="{E7AAA64B-85C2-0384-5980-C57D19804A0A}"/>
                </a:ext>
              </a:extLst>
            </p:cNvPr>
            <p:cNvSpPr/>
            <p:nvPr/>
          </p:nvSpPr>
          <p:spPr>
            <a:xfrm>
              <a:off x="7994011" y="2011237"/>
              <a:ext cx="825367" cy="825367"/>
            </a:xfrm>
            <a:prstGeom prst="ellipse">
              <a:avLst/>
            </a:prstGeom>
            <a:solidFill>
              <a:schemeClr val="bg1"/>
            </a:solidFill>
            <a:ln>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5" name="Oval 34">
              <a:extLst>
                <a:ext uri="{FF2B5EF4-FFF2-40B4-BE49-F238E27FC236}">
                  <a16:creationId xmlns:a16="http://schemas.microsoft.com/office/drawing/2014/main" id="{9D29DDF8-C320-DEB8-1173-BBB16C39876B}"/>
                </a:ext>
              </a:extLst>
            </p:cNvPr>
            <p:cNvSpPr/>
            <p:nvPr/>
          </p:nvSpPr>
          <p:spPr>
            <a:xfrm>
              <a:off x="8035898" y="2043495"/>
              <a:ext cx="750334" cy="750334"/>
            </a:xfrm>
            <a:prstGeom prst="ellipse">
              <a:avLst/>
            </a:prstGeom>
            <a:solidFill>
              <a:srgbClr val="93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7" name="TextBox 56">
              <a:extLst>
                <a:ext uri="{FF2B5EF4-FFF2-40B4-BE49-F238E27FC236}">
                  <a16:creationId xmlns:a16="http://schemas.microsoft.com/office/drawing/2014/main" id="{4A1ED1A9-66E3-4AB0-65C3-A5690EF0AC67}"/>
                </a:ext>
              </a:extLst>
            </p:cNvPr>
            <p:cNvSpPr txBox="1"/>
            <p:nvPr/>
          </p:nvSpPr>
          <p:spPr>
            <a:xfrm>
              <a:off x="8259364" y="2126275"/>
              <a:ext cx="3034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2</a:t>
              </a:r>
              <a:endParaRPr kumimoji="0" lang="he-IL" sz="3200" b="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grpSp>
      <p:grpSp>
        <p:nvGrpSpPr>
          <p:cNvPr id="13" name="Group 12">
            <a:extLst>
              <a:ext uri="{FF2B5EF4-FFF2-40B4-BE49-F238E27FC236}">
                <a16:creationId xmlns:a16="http://schemas.microsoft.com/office/drawing/2014/main" id="{8CFF1BE4-9BFE-CFCB-B3CE-641CC62A46C3}"/>
              </a:ext>
            </a:extLst>
          </p:cNvPr>
          <p:cNvGrpSpPr/>
          <p:nvPr/>
        </p:nvGrpSpPr>
        <p:grpSpPr>
          <a:xfrm>
            <a:off x="10269624" y="4411817"/>
            <a:ext cx="825367" cy="825367"/>
            <a:chOff x="5726526" y="2006849"/>
            <a:chExt cx="825367" cy="825367"/>
          </a:xfrm>
        </p:grpSpPr>
        <p:sp>
          <p:nvSpPr>
            <p:cNvPr id="9" name="Oval 8">
              <a:extLst>
                <a:ext uri="{FF2B5EF4-FFF2-40B4-BE49-F238E27FC236}">
                  <a16:creationId xmlns:a16="http://schemas.microsoft.com/office/drawing/2014/main" id="{DACD1644-461C-3CDC-3F12-4A2329D21214}"/>
                </a:ext>
              </a:extLst>
            </p:cNvPr>
            <p:cNvSpPr/>
            <p:nvPr/>
          </p:nvSpPr>
          <p:spPr>
            <a:xfrm>
              <a:off x="5726526" y="2006849"/>
              <a:ext cx="825367" cy="825367"/>
            </a:xfrm>
            <a:prstGeom prst="ellipse">
              <a:avLst/>
            </a:prstGeom>
            <a:solidFill>
              <a:schemeClr val="bg1"/>
            </a:solidFill>
            <a:ln>
              <a:solidFill>
                <a:srgbClr val="F5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36" name="Oval 35">
              <a:extLst>
                <a:ext uri="{FF2B5EF4-FFF2-40B4-BE49-F238E27FC236}">
                  <a16:creationId xmlns:a16="http://schemas.microsoft.com/office/drawing/2014/main" id="{A4F6FD21-FFD7-9566-2E95-6A130105FAD3}"/>
                </a:ext>
              </a:extLst>
            </p:cNvPr>
            <p:cNvSpPr/>
            <p:nvPr/>
          </p:nvSpPr>
          <p:spPr>
            <a:xfrm>
              <a:off x="5764349" y="2043495"/>
              <a:ext cx="750334" cy="750334"/>
            </a:xfrm>
            <a:prstGeom prst="ellipse">
              <a:avLst/>
            </a:prstGeom>
            <a:solidFill>
              <a:srgbClr val="F5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8" name="TextBox 57">
              <a:extLst>
                <a:ext uri="{FF2B5EF4-FFF2-40B4-BE49-F238E27FC236}">
                  <a16:creationId xmlns:a16="http://schemas.microsoft.com/office/drawing/2014/main" id="{60082372-CCE2-58C3-109B-B80E1A407E1C}"/>
                </a:ext>
              </a:extLst>
            </p:cNvPr>
            <p:cNvSpPr txBox="1"/>
            <p:nvPr/>
          </p:nvSpPr>
          <p:spPr>
            <a:xfrm>
              <a:off x="5987815" y="2126275"/>
              <a:ext cx="3034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3</a:t>
              </a:r>
              <a:endParaRPr kumimoji="0" lang="he-IL" sz="3200" b="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grpSp>
      <p:grpSp>
        <p:nvGrpSpPr>
          <p:cNvPr id="17" name="Group 16">
            <a:extLst>
              <a:ext uri="{FF2B5EF4-FFF2-40B4-BE49-F238E27FC236}">
                <a16:creationId xmlns:a16="http://schemas.microsoft.com/office/drawing/2014/main" id="{6BE4D6E9-97F0-5186-6A37-241601D06E08}"/>
              </a:ext>
            </a:extLst>
          </p:cNvPr>
          <p:cNvGrpSpPr/>
          <p:nvPr/>
        </p:nvGrpSpPr>
        <p:grpSpPr>
          <a:xfrm>
            <a:off x="10265560" y="5618688"/>
            <a:ext cx="825367" cy="825367"/>
            <a:chOff x="3450914" y="2011237"/>
            <a:chExt cx="825367" cy="825367"/>
          </a:xfrm>
        </p:grpSpPr>
        <p:sp>
          <p:nvSpPr>
            <p:cNvPr id="10" name="Oval 9">
              <a:extLst>
                <a:ext uri="{FF2B5EF4-FFF2-40B4-BE49-F238E27FC236}">
                  <a16:creationId xmlns:a16="http://schemas.microsoft.com/office/drawing/2014/main" id="{17C0B5EB-D1CC-0F6A-1745-DCF6947D4392}"/>
                </a:ext>
              </a:extLst>
            </p:cNvPr>
            <p:cNvSpPr/>
            <p:nvPr/>
          </p:nvSpPr>
          <p:spPr>
            <a:xfrm>
              <a:off x="3450914" y="2011237"/>
              <a:ext cx="825367" cy="825367"/>
            </a:xfrm>
            <a:prstGeom prst="ellipse">
              <a:avLst/>
            </a:prstGeom>
            <a:solidFill>
              <a:schemeClr val="bg1"/>
            </a:solidFill>
            <a:ln>
              <a:solidFill>
                <a:srgbClr val="9EB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7" name="Oval 36">
              <a:extLst>
                <a:ext uri="{FF2B5EF4-FFF2-40B4-BE49-F238E27FC236}">
                  <a16:creationId xmlns:a16="http://schemas.microsoft.com/office/drawing/2014/main" id="{FB4FE5A5-98A2-A49D-0066-16D3D069DB30}"/>
                </a:ext>
              </a:extLst>
            </p:cNvPr>
            <p:cNvSpPr/>
            <p:nvPr/>
          </p:nvSpPr>
          <p:spPr>
            <a:xfrm>
              <a:off x="3492801" y="2043495"/>
              <a:ext cx="750334" cy="750334"/>
            </a:xfrm>
            <a:prstGeom prst="ellipse">
              <a:avLst/>
            </a:prstGeom>
            <a:solidFill>
              <a:srgbClr val="9EB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9" name="TextBox 58">
              <a:extLst>
                <a:ext uri="{FF2B5EF4-FFF2-40B4-BE49-F238E27FC236}">
                  <a16:creationId xmlns:a16="http://schemas.microsoft.com/office/drawing/2014/main" id="{7295C424-063D-0F9D-C605-2B68C50AF279}"/>
                </a:ext>
              </a:extLst>
            </p:cNvPr>
            <p:cNvSpPr txBox="1"/>
            <p:nvPr/>
          </p:nvSpPr>
          <p:spPr>
            <a:xfrm>
              <a:off x="3716267" y="2126275"/>
              <a:ext cx="3034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4</a:t>
              </a:r>
              <a:endParaRPr kumimoji="0" lang="he-IL" sz="3200" b="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grpSp>
      <p:sp>
        <p:nvSpPr>
          <p:cNvPr id="60" name="TextBox 59">
            <a:extLst>
              <a:ext uri="{FF2B5EF4-FFF2-40B4-BE49-F238E27FC236}">
                <a16:creationId xmlns:a16="http://schemas.microsoft.com/office/drawing/2014/main" id="{1CE9CFCF-405A-AB58-0230-2F6DD1767EF3}"/>
              </a:ext>
            </a:extLst>
          </p:cNvPr>
          <p:cNvSpPr txBox="1"/>
          <p:nvPr/>
        </p:nvSpPr>
        <p:spPr>
          <a:xfrm>
            <a:off x="1444719" y="2126275"/>
            <a:ext cx="3034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5</a:t>
            </a:r>
            <a:endParaRPr kumimoji="0" lang="he-IL" sz="3200" b="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sp>
        <p:nvSpPr>
          <p:cNvPr id="29" name="TextBox 28">
            <a:extLst>
              <a:ext uri="{FF2B5EF4-FFF2-40B4-BE49-F238E27FC236}">
                <a16:creationId xmlns:a16="http://schemas.microsoft.com/office/drawing/2014/main" id="{46FE0B24-8813-E631-7ACC-908750DD2B4B}"/>
              </a:ext>
            </a:extLst>
          </p:cNvPr>
          <p:cNvSpPr txBox="1"/>
          <p:nvPr/>
        </p:nvSpPr>
        <p:spPr>
          <a:xfrm>
            <a:off x="1017885" y="3452381"/>
            <a:ext cx="9049844" cy="43088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942C5C"/>
              </a:buClr>
              <a:buSzTx/>
              <a:buFontTx/>
              <a:buNone/>
              <a:tabLst/>
              <a:defRPr/>
            </a:pPr>
            <a:r>
              <a:rPr kumimoji="0" lang="he-IL" sz="2200" b="1" i="0" u="none" strike="noStrike" kern="1200" cap="none" spc="0" normalizeH="0" baseline="0" noProof="0" dirty="0">
                <a:ln>
                  <a:noFill/>
                </a:ln>
                <a:solidFill>
                  <a:srgbClr val="932C5C"/>
                </a:solidFill>
                <a:effectLst/>
                <a:uLnTx/>
                <a:uFillTx/>
                <a:latin typeface="Assistant" pitchFamily="2" charset="-79"/>
                <a:ea typeface="+mn-ea"/>
                <a:cs typeface="Assistant" pitchFamily="2" charset="-79"/>
              </a:rPr>
              <a:t>כתיבת תוכנית עבודה </a:t>
            </a:r>
            <a:r>
              <a:rPr kumimoji="0" lang="he-IL" sz="2200" b="0"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והגדרת מטרות ויעדים, בהתאמה למקום ולשותפים ברשות</a:t>
            </a:r>
          </a:p>
        </p:txBody>
      </p:sp>
      <p:sp>
        <p:nvSpPr>
          <p:cNvPr id="30" name="TextBox 29">
            <a:extLst>
              <a:ext uri="{FF2B5EF4-FFF2-40B4-BE49-F238E27FC236}">
                <a16:creationId xmlns:a16="http://schemas.microsoft.com/office/drawing/2014/main" id="{3742AE48-DB55-0AFF-4AE3-E58EDE92181D}"/>
              </a:ext>
            </a:extLst>
          </p:cNvPr>
          <p:cNvSpPr txBox="1"/>
          <p:nvPr/>
        </p:nvSpPr>
        <p:spPr>
          <a:xfrm>
            <a:off x="1677228" y="4649953"/>
            <a:ext cx="8390501"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F5931D"/>
                </a:solidFill>
                <a:effectLst/>
                <a:uLnTx/>
                <a:uFillTx/>
                <a:latin typeface="Assistant" pitchFamily="2" charset="-79"/>
                <a:cs typeface="Assistant" pitchFamily="2" charset="-79"/>
              </a:rPr>
              <a:t>קידום מוביליות חברתית </a:t>
            </a:r>
            <a:r>
              <a:rPr kumimoji="0" lang="he-IL" sz="2200" i="0" u="none" strike="noStrike" kern="1200" cap="none" spc="0" normalizeH="0" baseline="0" noProof="0" dirty="0">
                <a:ln>
                  <a:noFill/>
                </a:ln>
                <a:solidFill>
                  <a:srgbClr val="686B6C"/>
                </a:solidFill>
                <a:effectLst/>
                <a:uLnTx/>
                <a:uFillTx/>
                <a:latin typeface="Assistant" pitchFamily="2" charset="-79"/>
                <a:cs typeface="Assistant" pitchFamily="2" charset="-79"/>
              </a:rPr>
              <a:t>באמצעות מודלים אפקטיביים ומערכת עקרונות וערכים</a:t>
            </a:r>
          </a:p>
        </p:txBody>
      </p:sp>
      <p:sp>
        <p:nvSpPr>
          <p:cNvPr id="31" name="TextBox 30">
            <a:extLst>
              <a:ext uri="{FF2B5EF4-FFF2-40B4-BE49-F238E27FC236}">
                <a16:creationId xmlns:a16="http://schemas.microsoft.com/office/drawing/2014/main" id="{3B41C6FB-1628-D946-D50C-58D0A2F4E243}"/>
              </a:ext>
            </a:extLst>
          </p:cNvPr>
          <p:cNvSpPr txBox="1"/>
          <p:nvPr/>
        </p:nvSpPr>
        <p:spPr>
          <a:xfrm>
            <a:off x="1677228" y="5810669"/>
            <a:ext cx="8390501" cy="43088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942C5C"/>
              </a:buClr>
              <a:buSzTx/>
              <a:buFontTx/>
              <a:buNone/>
              <a:tabLst/>
              <a:defRPr/>
            </a:pPr>
            <a:r>
              <a:rPr kumimoji="0" lang="he-IL" sz="2200" b="1" i="0" u="none" strike="noStrike" kern="1200" cap="none" spc="0" normalizeH="0" baseline="0" noProof="0" dirty="0">
                <a:ln>
                  <a:noFill/>
                </a:ln>
                <a:solidFill>
                  <a:srgbClr val="9EB83B"/>
                </a:solidFill>
                <a:effectLst/>
                <a:uLnTx/>
                <a:uFillTx/>
                <a:latin typeface="Assistant" pitchFamily="2" charset="-79"/>
                <a:ea typeface="+mn-ea"/>
                <a:cs typeface="Assistant" pitchFamily="2" charset="-79"/>
              </a:rPr>
              <a:t>בניית מהלך אסטרטגי </a:t>
            </a:r>
            <a:r>
              <a:rPr kumimoji="0" lang="he-IL" sz="2200" b="0"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ברשות ליישום פרקטיקות המקדמות שותפויות ומוביליות</a:t>
            </a:r>
          </a:p>
        </p:txBody>
      </p:sp>
      <p:grpSp>
        <p:nvGrpSpPr>
          <p:cNvPr id="16" name="Group 15">
            <a:extLst>
              <a:ext uri="{FF2B5EF4-FFF2-40B4-BE49-F238E27FC236}">
                <a16:creationId xmlns:a16="http://schemas.microsoft.com/office/drawing/2014/main" id="{F6EE4A69-386D-2C4C-5988-B920626B6E96}"/>
              </a:ext>
            </a:extLst>
          </p:cNvPr>
          <p:cNvGrpSpPr/>
          <p:nvPr/>
        </p:nvGrpSpPr>
        <p:grpSpPr>
          <a:xfrm>
            <a:off x="-80797" y="164953"/>
            <a:ext cx="1382646" cy="785668"/>
            <a:chOff x="-70992" y="261692"/>
            <a:chExt cx="2042469" cy="1160603"/>
          </a:xfrm>
        </p:grpSpPr>
        <p:pic>
          <p:nvPicPr>
            <p:cNvPr id="18" name="Picture 17" descr="A picture containing text, weapon, window&#10;&#10;Description automatically generated">
              <a:extLst>
                <a:ext uri="{FF2B5EF4-FFF2-40B4-BE49-F238E27FC236}">
                  <a16:creationId xmlns:a16="http://schemas.microsoft.com/office/drawing/2014/main" id="{361D0068-C4CB-493A-352F-52410437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9" name="TextBox 18">
              <a:extLst>
                <a:ext uri="{FF2B5EF4-FFF2-40B4-BE49-F238E27FC236}">
                  <a16:creationId xmlns:a16="http://schemas.microsoft.com/office/drawing/2014/main" id="{5EE0A108-B463-BF97-7694-FB93E5B7A3DA}"/>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644682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16F3A88-0248-4810-3DBC-F1C976038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3268717" y="290555"/>
            <a:ext cx="6295697"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עקרונות מובילים</a:t>
            </a:r>
            <a:endParaRPr kumimoji="0" lang="en-IL" sz="5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70" name="TextBox 69">
            <a:extLst>
              <a:ext uri="{FF2B5EF4-FFF2-40B4-BE49-F238E27FC236}">
                <a16:creationId xmlns:a16="http://schemas.microsoft.com/office/drawing/2014/main" id="{FF93E86D-EDF5-2F65-EF8F-D1D6AD103D42}"/>
              </a:ext>
            </a:extLst>
          </p:cNvPr>
          <p:cNvSpPr txBox="1"/>
          <p:nvPr/>
        </p:nvSpPr>
        <p:spPr>
          <a:xfrm>
            <a:off x="5927952" y="2776857"/>
            <a:ext cx="4117191"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זיהוי הזדמנויות לעבודה עם </a:t>
            </a:r>
            <a:r>
              <a:rPr kumimoji="0" lang="he-IL" sz="2200" b="1" i="0" u="none" strike="noStrike" kern="1200" cap="none" spc="0" normalizeH="0" baseline="0" noProof="0" dirty="0">
                <a:ln>
                  <a:noFill/>
                </a:ln>
                <a:solidFill>
                  <a:srgbClr val="932C5C"/>
                </a:solidFill>
                <a:effectLst/>
                <a:uLnTx/>
                <a:uFillTx/>
                <a:latin typeface="Assistant" pitchFamily="2" charset="-79"/>
                <a:ea typeface="Calibri"/>
                <a:cs typeface="Assistant" pitchFamily="2" charset="-79"/>
                <a:sym typeface="Calibri"/>
              </a:rPr>
              <a:t>מגוון</a:t>
            </a:r>
            <a:r>
              <a:rPr kumimoji="0" lang="he-IL" sz="2200" b="0" i="0" u="none" strike="noStrike" kern="1200" cap="none" spc="0" normalizeH="0" baseline="0" noProof="0" dirty="0">
                <a:ln>
                  <a:noFill/>
                </a:ln>
                <a:solidFill>
                  <a:srgbClr val="932C5C"/>
                </a:solidFill>
                <a:effectLst/>
                <a:uLnTx/>
                <a:uFillTx/>
                <a:latin typeface="Assistant" pitchFamily="2" charset="-79"/>
                <a:ea typeface="Calibri"/>
                <a:cs typeface="Assistant" pitchFamily="2" charset="-79"/>
                <a:sym typeface="Calibri"/>
              </a:rPr>
              <a:t> </a:t>
            </a: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שותפים בקהילה </a:t>
            </a:r>
            <a:endParaRPr kumimoji="0" lang="he-IL" sz="2200" b="0"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endParaRPr>
          </a:p>
        </p:txBody>
      </p:sp>
      <p:sp>
        <p:nvSpPr>
          <p:cNvPr id="72" name="TextBox 71">
            <a:extLst>
              <a:ext uri="{FF2B5EF4-FFF2-40B4-BE49-F238E27FC236}">
                <a16:creationId xmlns:a16="http://schemas.microsoft.com/office/drawing/2014/main" id="{C7D6E355-1CFA-78A2-9811-E51383D403EE}"/>
              </a:ext>
            </a:extLst>
          </p:cNvPr>
          <p:cNvSpPr txBox="1"/>
          <p:nvPr/>
        </p:nvSpPr>
        <p:spPr>
          <a:xfrm>
            <a:off x="6241635" y="4972790"/>
            <a:ext cx="3803508"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יצירת </a:t>
            </a:r>
            <a:r>
              <a:rPr kumimoji="0" lang="he-IL" sz="2200" b="1" i="0" u="none" strike="noStrike" kern="1200" cap="none" spc="0" normalizeH="0" baseline="0" noProof="0" dirty="0">
                <a:ln>
                  <a:noFill/>
                </a:ln>
                <a:solidFill>
                  <a:srgbClr val="192B6F"/>
                </a:solidFill>
                <a:effectLst/>
                <a:uLnTx/>
                <a:uFillTx/>
                <a:latin typeface="Assistant" pitchFamily="2" charset="-79"/>
                <a:ea typeface="Calibri"/>
                <a:cs typeface="Assistant" pitchFamily="2" charset="-79"/>
                <a:sym typeface="Calibri"/>
              </a:rPr>
              <a:t>אמון</a:t>
            </a: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 המאפשר </a:t>
            </a:r>
            <a:r>
              <a:rPr kumimoji="0" lang="he-IL" sz="2200" b="0" i="0" u="none" strike="noStrike" kern="1200" cap="none" spc="0" normalizeH="0" baseline="0" noProof="0" dirty="0">
                <a:ln>
                  <a:noFill/>
                </a:ln>
                <a:solidFill>
                  <a:srgbClr val="686B6C"/>
                </a:solidFill>
                <a:effectLst/>
                <a:uLnTx/>
                <a:uFillTx/>
                <a:latin typeface="Assistant" pitchFamily="2" charset="-79"/>
                <a:ea typeface="Alef" panose="00000500000000000000" pitchFamily="2" charset="-79"/>
                <a:cs typeface="Assistant" pitchFamily="2" charset="-79"/>
              </a:rPr>
              <a:t>מקום וקול למגוון עמדות ונקודות מבט</a:t>
            </a:r>
            <a:endParaRPr kumimoji="0" lang="he-IL" sz="2200" b="0"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endParaRPr>
          </a:p>
        </p:txBody>
      </p:sp>
      <p:sp>
        <p:nvSpPr>
          <p:cNvPr id="74" name="TextBox 73">
            <a:extLst>
              <a:ext uri="{FF2B5EF4-FFF2-40B4-BE49-F238E27FC236}">
                <a16:creationId xmlns:a16="http://schemas.microsoft.com/office/drawing/2014/main" id="{9815802A-2702-FA49-4DEC-DC224CB0F65D}"/>
              </a:ext>
            </a:extLst>
          </p:cNvPr>
          <p:cNvSpPr txBox="1"/>
          <p:nvPr/>
        </p:nvSpPr>
        <p:spPr>
          <a:xfrm>
            <a:off x="868507" y="2716791"/>
            <a:ext cx="3468435"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iw-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אימוץ תרבות של </a:t>
            </a:r>
            <a:r>
              <a:rPr kumimoji="0" lang="iw-IL" sz="2200" b="1" i="0" u="none" strike="noStrike" kern="1200" cap="none" spc="0" normalizeH="0" baseline="0" noProof="0" dirty="0">
                <a:ln>
                  <a:noFill/>
                </a:ln>
                <a:solidFill>
                  <a:srgbClr val="9EB83B"/>
                </a:solidFill>
                <a:effectLst/>
                <a:uLnTx/>
                <a:uFillTx/>
                <a:latin typeface="Assistant" pitchFamily="2" charset="-79"/>
                <a:ea typeface="Calibri"/>
                <a:cs typeface="Assistant" pitchFamily="2" charset="-79"/>
                <a:sym typeface="Calibri"/>
              </a:rPr>
              <a:t>שקיפות</a:t>
            </a:r>
            <a:r>
              <a:rPr kumimoji="0" lang="iw-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 </a:t>
            </a: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בהקשר של מידע ונתונים</a:t>
            </a:r>
          </a:p>
        </p:txBody>
      </p:sp>
      <p:sp>
        <p:nvSpPr>
          <p:cNvPr id="76" name="TextBox 75">
            <a:extLst>
              <a:ext uri="{FF2B5EF4-FFF2-40B4-BE49-F238E27FC236}">
                <a16:creationId xmlns:a16="http://schemas.microsoft.com/office/drawing/2014/main" id="{629A3552-B37B-CB7F-ED14-4B334C292BEB}"/>
              </a:ext>
            </a:extLst>
          </p:cNvPr>
          <p:cNvSpPr txBox="1"/>
          <p:nvPr/>
        </p:nvSpPr>
        <p:spPr>
          <a:xfrm>
            <a:off x="557322" y="4782012"/>
            <a:ext cx="3779620" cy="110799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קידום </a:t>
            </a:r>
            <a:r>
              <a:rPr kumimoji="0" lang="he-IL" sz="2200" b="1" i="0" u="none" strike="noStrike" kern="1200" cap="none" spc="0" normalizeH="0" baseline="0" noProof="0" dirty="0">
                <a:ln>
                  <a:noFill/>
                </a:ln>
                <a:solidFill>
                  <a:srgbClr val="F5931D"/>
                </a:solidFill>
                <a:effectLst/>
                <a:uLnTx/>
                <a:uFillTx/>
                <a:latin typeface="Assistant" pitchFamily="2" charset="-79"/>
                <a:ea typeface="Calibri"/>
                <a:cs typeface="Assistant" pitchFamily="2" charset="-79"/>
                <a:sym typeface="Calibri"/>
              </a:rPr>
              <a:t>שותפויות</a:t>
            </a:r>
            <a:r>
              <a:rPr kumimoji="0" lang="he-IL" sz="2200" b="1"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 </a:t>
            </a: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פעילות לאורך זמן    </a:t>
            </a:r>
          </a:p>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he-IL" sz="2200" b="0" i="0" u="none" strike="noStrike" kern="1200" cap="none" spc="0" normalizeH="0" baseline="0" noProof="0" dirty="0">
                <a:ln>
                  <a:noFill/>
                </a:ln>
                <a:solidFill>
                  <a:srgbClr val="686B6C"/>
                </a:solidFill>
                <a:effectLst/>
                <a:uLnTx/>
                <a:uFillTx/>
                <a:latin typeface="Assistant" pitchFamily="2" charset="-79"/>
                <a:ea typeface="Calibri"/>
                <a:cs typeface="Assistant" pitchFamily="2" charset="-79"/>
                <a:sym typeface="Calibri"/>
              </a:rPr>
              <a:t>של הגורמים לקידום היעדים המשותפים</a:t>
            </a:r>
            <a:endParaRPr kumimoji="0" lang="he-IL" sz="2200" b="0"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endParaRPr>
          </a:p>
        </p:txBody>
      </p:sp>
      <p:sp>
        <p:nvSpPr>
          <p:cNvPr id="79" name="TextBox 78">
            <a:extLst>
              <a:ext uri="{FF2B5EF4-FFF2-40B4-BE49-F238E27FC236}">
                <a16:creationId xmlns:a16="http://schemas.microsoft.com/office/drawing/2014/main" id="{CB287441-708C-CF3B-F743-CB29A0FB3167}"/>
              </a:ext>
            </a:extLst>
          </p:cNvPr>
          <p:cNvSpPr txBox="1"/>
          <p:nvPr/>
        </p:nvSpPr>
        <p:spPr>
          <a:xfrm>
            <a:off x="6901913" y="1559554"/>
            <a:ext cx="4117191" cy="430887"/>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B6F"/>
                </a:solidFill>
                <a:effectLst/>
                <a:uLnTx/>
                <a:uFillTx/>
                <a:latin typeface="Assistant" pitchFamily="2" charset="-79"/>
                <a:cs typeface="Assistant" pitchFamily="2" charset="-79"/>
              </a:rPr>
              <a:t>עם שותפים אסטרטגיים</a:t>
            </a:r>
          </a:p>
        </p:txBody>
      </p:sp>
      <p:pic>
        <p:nvPicPr>
          <p:cNvPr id="82" name="Picture 81">
            <a:extLst>
              <a:ext uri="{FF2B5EF4-FFF2-40B4-BE49-F238E27FC236}">
                <a16:creationId xmlns:a16="http://schemas.microsoft.com/office/drawing/2014/main" id="{2DB80F24-74E5-00AA-EE03-BC1D575A205C}"/>
              </a:ext>
            </a:extLst>
          </p:cNvPr>
          <p:cNvPicPr>
            <a:picLocks noChangeAspect="1"/>
          </p:cNvPicPr>
          <p:nvPr/>
        </p:nvPicPr>
        <p:blipFill>
          <a:blip r:embed="rId4"/>
          <a:srcRect/>
          <a:stretch/>
        </p:blipFill>
        <p:spPr>
          <a:xfrm>
            <a:off x="-77490" y="6773078"/>
            <a:ext cx="12192000" cy="78733"/>
          </a:xfrm>
          <a:prstGeom prst="rect">
            <a:avLst/>
          </a:prstGeom>
        </p:spPr>
      </p:pic>
      <p:grpSp>
        <p:nvGrpSpPr>
          <p:cNvPr id="3" name="Group 2">
            <a:extLst>
              <a:ext uri="{FF2B5EF4-FFF2-40B4-BE49-F238E27FC236}">
                <a16:creationId xmlns:a16="http://schemas.microsoft.com/office/drawing/2014/main" id="{49FA4839-8729-E22D-B528-95F3FAEF5F14}"/>
              </a:ext>
            </a:extLst>
          </p:cNvPr>
          <p:cNvGrpSpPr/>
          <p:nvPr/>
        </p:nvGrpSpPr>
        <p:grpSpPr>
          <a:xfrm>
            <a:off x="10243110" y="2726142"/>
            <a:ext cx="931014" cy="873841"/>
            <a:chOff x="10243110" y="2726142"/>
            <a:chExt cx="931014" cy="873841"/>
          </a:xfrm>
        </p:grpSpPr>
        <p:sp>
          <p:nvSpPr>
            <p:cNvPr id="6" name="Oval 5">
              <a:extLst>
                <a:ext uri="{FF2B5EF4-FFF2-40B4-BE49-F238E27FC236}">
                  <a16:creationId xmlns:a16="http://schemas.microsoft.com/office/drawing/2014/main" id="{9A218D70-243B-CA97-4E75-304FAB72DED7}"/>
                </a:ext>
              </a:extLst>
            </p:cNvPr>
            <p:cNvSpPr/>
            <p:nvPr/>
          </p:nvSpPr>
          <p:spPr>
            <a:xfrm rot="3424965">
              <a:off x="10324273" y="2726142"/>
              <a:ext cx="849851" cy="849851"/>
            </a:xfrm>
            <a:prstGeom prst="ellipse">
              <a:avLst/>
            </a:prstGeom>
            <a:solidFill>
              <a:srgbClr val="932C5C">
                <a:alpha val="21961"/>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9" name="Oval 48">
              <a:extLst>
                <a:ext uri="{FF2B5EF4-FFF2-40B4-BE49-F238E27FC236}">
                  <a16:creationId xmlns:a16="http://schemas.microsoft.com/office/drawing/2014/main" id="{4220CC46-1685-54C9-CF42-1E273025A03A}"/>
                </a:ext>
              </a:extLst>
            </p:cNvPr>
            <p:cNvSpPr/>
            <p:nvPr/>
          </p:nvSpPr>
          <p:spPr>
            <a:xfrm rot="3424965">
              <a:off x="10243110" y="2750132"/>
              <a:ext cx="849851" cy="849851"/>
            </a:xfrm>
            <a:prstGeom prst="ellipse">
              <a:avLst/>
            </a:prstGeom>
            <a:noFill/>
            <a:ln w="19050">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7" name="TextBox 66">
              <a:extLst>
                <a:ext uri="{FF2B5EF4-FFF2-40B4-BE49-F238E27FC236}">
                  <a16:creationId xmlns:a16="http://schemas.microsoft.com/office/drawing/2014/main" id="{EB694A37-92A4-F628-3C45-3396FC088B64}"/>
                </a:ext>
              </a:extLst>
            </p:cNvPr>
            <p:cNvSpPr txBox="1"/>
            <p:nvPr/>
          </p:nvSpPr>
          <p:spPr>
            <a:xfrm>
              <a:off x="10529966" y="2726628"/>
              <a:ext cx="417443" cy="861774"/>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932C5C"/>
                  </a:solidFill>
                  <a:effectLst/>
                  <a:uLnTx/>
                  <a:uFillTx/>
                  <a:latin typeface="Assistant" pitchFamily="2" charset="-79"/>
                  <a:cs typeface="Assistant" pitchFamily="2" charset="-79"/>
                </a:rPr>
                <a:t>1</a:t>
              </a:r>
              <a:endParaRPr kumimoji="0" lang="he-IL" sz="5000" b="1" i="0" u="none" strike="noStrike" kern="1200" cap="none" spc="0" normalizeH="0" baseline="0" noProof="0" dirty="0">
                <a:ln>
                  <a:noFill/>
                </a:ln>
                <a:solidFill>
                  <a:srgbClr val="932C5C"/>
                </a:solidFill>
                <a:effectLst/>
                <a:uLnTx/>
                <a:uFillTx/>
                <a:latin typeface="Assistant" pitchFamily="2" charset="-79"/>
                <a:cs typeface="Assistant" pitchFamily="2" charset="-79"/>
              </a:endParaRPr>
            </a:p>
          </p:txBody>
        </p:sp>
      </p:grpSp>
      <p:grpSp>
        <p:nvGrpSpPr>
          <p:cNvPr id="12" name="Group 11">
            <a:extLst>
              <a:ext uri="{FF2B5EF4-FFF2-40B4-BE49-F238E27FC236}">
                <a16:creationId xmlns:a16="http://schemas.microsoft.com/office/drawing/2014/main" id="{9E51DFF9-9846-F434-AE71-E8637D25E9F1}"/>
              </a:ext>
            </a:extLst>
          </p:cNvPr>
          <p:cNvGrpSpPr/>
          <p:nvPr/>
        </p:nvGrpSpPr>
        <p:grpSpPr>
          <a:xfrm>
            <a:off x="10243271" y="4917544"/>
            <a:ext cx="936109" cy="893221"/>
            <a:chOff x="10243271" y="4917544"/>
            <a:chExt cx="936109" cy="893221"/>
          </a:xfrm>
        </p:grpSpPr>
        <p:sp>
          <p:nvSpPr>
            <p:cNvPr id="8" name="Oval 7">
              <a:extLst>
                <a:ext uri="{FF2B5EF4-FFF2-40B4-BE49-F238E27FC236}">
                  <a16:creationId xmlns:a16="http://schemas.microsoft.com/office/drawing/2014/main" id="{96708085-81F1-E58B-AA72-61B83D4BD7BD}"/>
                </a:ext>
              </a:extLst>
            </p:cNvPr>
            <p:cNvSpPr/>
            <p:nvPr/>
          </p:nvSpPr>
          <p:spPr>
            <a:xfrm rot="3424965">
              <a:off x="10329529" y="4917544"/>
              <a:ext cx="849851" cy="849851"/>
            </a:xfrm>
            <a:prstGeom prst="ellipse">
              <a:avLst/>
            </a:prstGeom>
            <a:solidFill>
              <a:srgbClr val="192B6F">
                <a:alpha val="21961"/>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192B6F"/>
                </a:solidFill>
              </a:endParaRPr>
            </a:p>
          </p:txBody>
        </p:sp>
        <p:sp>
          <p:nvSpPr>
            <p:cNvPr id="51" name="Oval 50">
              <a:extLst>
                <a:ext uri="{FF2B5EF4-FFF2-40B4-BE49-F238E27FC236}">
                  <a16:creationId xmlns:a16="http://schemas.microsoft.com/office/drawing/2014/main" id="{AC7C7CF1-3855-96E9-3F6E-EB31FB0E444E}"/>
                </a:ext>
              </a:extLst>
            </p:cNvPr>
            <p:cNvSpPr/>
            <p:nvPr/>
          </p:nvSpPr>
          <p:spPr>
            <a:xfrm rot="3427992">
              <a:off x="10243271" y="4939118"/>
              <a:ext cx="871647" cy="871647"/>
            </a:xfrm>
            <a:prstGeom prst="ellipse">
              <a:avLst/>
            </a:prstGeom>
            <a:noFill/>
            <a:ln w="19050">
              <a:solidFill>
                <a:srgbClr val="192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77" name="TextBox 76">
              <a:extLst>
                <a:ext uri="{FF2B5EF4-FFF2-40B4-BE49-F238E27FC236}">
                  <a16:creationId xmlns:a16="http://schemas.microsoft.com/office/drawing/2014/main" id="{D0594D90-94E2-6B72-D7FB-61A71D0706CB}"/>
                </a:ext>
              </a:extLst>
            </p:cNvPr>
            <p:cNvSpPr txBox="1"/>
            <p:nvPr/>
          </p:nvSpPr>
          <p:spPr>
            <a:xfrm>
              <a:off x="10494332" y="4931617"/>
              <a:ext cx="417443" cy="861774"/>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192B6F"/>
                  </a:solidFill>
                  <a:effectLst/>
                  <a:uLnTx/>
                  <a:uFillTx/>
                  <a:latin typeface="Assistant" pitchFamily="2" charset="-79"/>
                  <a:cs typeface="Assistant" pitchFamily="2" charset="-79"/>
                </a:rPr>
                <a:t>2</a:t>
              </a:r>
              <a:endParaRPr kumimoji="0" lang="he-IL" sz="5000" b="1" i="0" u="none" strike="noStrike" kern="1200" cap="none" spc="0" normalizeH="0" baseline="0" noProof="0" dirty="0">
                <a:ln>
                  <a:noFill/>
                </a:ln>
                <a:solidFill>
                  <a:srgbClr val="192B6F"/>
                </a:solidFill>
                <a:effectLst/>
                <a:uLnTx/>
                <a:uFillTx/>
                <a:latin typeface="Assistant" pitchFamily="2" charset="-79"/>
                <a:cs typeface="Assistant" pitchFamily="2" charset="-79"/>
              </a:endParaRPr>
            </a:p>
          </p:txBody>
        </p:sp>
      </p:grpSp>
      <p:grpSp>
        <p:nvGrpSpPr>
          <p:cNvPr id="13" name="Group 12">
            <a:extLst>
              <a:ext uri="{FF2B5EF4-FFF2-40B4-BE49-F238E27FC236}">
                <a16:creationId xmlns:a16="http://schemas.microsoft.com/office/drawing/2014/main" id="{1F8D5E4A-023C-8F03-FED5-0E4B4E58685E}"/>
              </a:ext>
            </a:extLst>
          </p:cNvPr>
          <p:cNvGrpSpPr/>
          <p:nvPr/>
        </p:nvGrpSpPr>
        <p:grpSpPr>
          <a:xfrm>
            <a:off x="4659046" y="2731399"/>
            <a:ext cx="939361" cy="896017"/>
            <a:chOff x="4659046" y="2731399"/>
            <a:chExt cx="939361" cy="896017"/>
          </a:xfrm>
        </p:grpSpPr>
        <p:sp>
          <p:nvSpPr>
            <p:cNvPr id="9" name="Oval 8">
              <a:extLst>
                <a:ext uri="{FF2B5EF4-FFF2-40B4-BE49-F238E27FC236}">
                  <a16:creationId xmlns:a16="http://schemas.microsoft.com/office/drawing/2014/main" id="{B0C2CE28-850E-3DE7-D06C-906A7FF3AE2F}"/>
                </a:ext>
              </a:extLst>
            </p:cNvPr>
            <p:cNvSpPr/>
            <p:nvPr/>
          </p:nvSpPr>
          <p:spPr>
            <a:xfrm rot="3424965">
              <a:off x="4748556" y="2731399"/>
              <a:ext cx="849851" cy="849851"/>
            </a:xfrm>
            <a:prstGeom prst="ellipse">
              <a:avLst/>
            </a:prstGeom>
            <a:solidFill>
              <a:srgbClr val="9EB83B">
                <a:alpha val="21961"/>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0" name="Oval 49">
              <a:extLst>
                <a:ext uri="{FF2B5EF4-FFF2-40B4-BE49-F238E27FC236}">
                  <a16:creationId xmlns:a16="http://schemas.microsoft.com/office/drawing/2014/main" id="{E8673F74-5C29-5A37-9445-AE8879DD375B}"/>
                </a:ext>
              </a:extLst>
            </p:cNvPr>
            <p:cNvSpPr/>
            <p:nvPr/>
          </p:nvSpPr>
          <p:spPr>
            <a:xfrm rot="3384900">
              <a:off x="4659046" y="2755768"/>
              <a:ext cx="871648" cy="871648"/>
            </a:xfrm>
            <a:prstGeom prst="ellipse">
              <a:avLst/>
            </a:prstGeom>
            <a:noFill/>
            <a:ln w="19050">
              <a:solidFill>
                <a:srgbClr val="9EB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8" name="TextBox 77">
              <a:extLst>
                <a:ext uri="{FF2B5EF4-FFF2-40B4-BE49-F238E27FC236}">
                  <a16:creationId xmlns:a16="http://schemas.microsoft.com/office/drawing/2014/main" id="{E344AA5A-258A-774A-2497-67B00134BD0F}"/>
                </a:ext>
              </a:extLst>
            </p:cNvPr>
            <p:cNvSpPr txBox="1"/>
            <p:nvPr/>
          </p:nvSpPr>
          <p:spPr>
            <a:xfrm>
              <a:off x="4906665" y="2755552"/>
              <a:ext cx="417443" cy="861774"/>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9EB83B"/>
                  </a:solidFill>
                  <a:effectLst/>
                  <a:uLnTx/>
                  <a:uFillTx/>
                  <a:latin typeface="Assistant" pitchFamily="2" charset="-79"/>
                  <a:cs typeface="Assistant" pitchFamily="2" charset="-79"/>
                </a:rPr>
                <a:t>3</a:t>
              </a:r>
              <a:endParaRPr kumimoji="0" lang="he-IL" sz="5000" b="1" i="0" u="none" strike="noStrike" kern="1200" cap="none" spc="0" normalizeH="0" baseline="0" noProof="0" dirty="0">
                <a:ln>
                  <a:noFill/>
                </a:ln>
                <a:solidFill>
                  <a:srgbClr val="9EB83B"/>
                </a:solidFill>
                <a:effectLst/>
                <a:uLnTx/>
                <a:uFillTx/>
                <a:latin typeface="Assistant" pitchFamily="2" charset="-79"/>
                <a:cs typeface="Assistant" pitchFamily="2" charset="-79"/>
              </a:endParaRPr>
            </a:p>
          </p:txBody>
        </p:sp>
      </p:grpSp>
      <p:grpSp>
        <p:nvGrpSpPr>
          <p:cNvPr id="14" name="Group 13">
            <a:extLst>
              <a:ext uri="{FF2B5EF4-FFF2-40B4-BE49-F238E27FC236}">
                <a16:creationId xmlns:a16="http://schemas.microsoft.com/office/drawing/2014/main" id="{09691119-A9EF-5BD2-4401-67A4AF3A9108}"/>
              </a:ext>
            </a:extLst>
          </p:cNvPr>
          <p:cNvGrpSpPr/>
          <p:nvPr/>
        </p:nvGrpSpPr>
        <p:grpSpPr>
          <a:xfrm>
            <a:off x="4652509" y="4919261"/>
            <a:ext cx="951154" cy="899619"/>
            <a:chOff x="4652509" y="4919261"/>
            <a:chExt cx="951154" cy="899619"/>
          </a:xfrm>
        </p:grpSpPr>
        <p:sp>
          <p:nvSpPr>
            <p:cNvPr id="10" name="Oval 9">
              <a:extLst>
                <a:ext uri="{FF2B5EF4-FFF2-40B4-BE49-F238E27FC236}">
                  <a16:creationId xmlns:a16="http://schemas.microsoft.com/office/drawing/2014/main" id="{7D5DC625-8FE4-1429-8CE0-13AF258178B7}"/>
                </a:ext>
              </a:extLst>
            </p:cNvPr>
            <p:cNvSpPr/>
            <p:nvPr/>
          </p:nvSpPr>
          <p:spPr>
            <a:xfrm rot="3424965">
              <a:off x="4753812" y="4922801"/>
              <a:ext cx="849851" cy="849851"/>
            </a:xfrm>
            <a:prstGeom prst="ellipse">
              <a:avLst/>
            </a:prstGeom>
            <a:solidFill>
              <a:srgbClr val="F5931D">
                <a:alpha val="21961"/>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192B6F"/>
                </a:solidFill>
              </a:endParaRPr>
            </a:p>
          </p:txBody>
        </p:sp>
        <p:sp>
          <p:nvSpPr>
            <p:cNvPr id="52" name="Oval 51">
              <a:extLst>
                <a:ext uri="{FF2B5EF4-FFF2-40B4-BE49-F238E27FC236}">
                  <a16:creationId xmlns:a16="http://schemas.microsoft.com/office/drawing/2014/main" id="{188AFF2F-6253-BE0F-8691-D17007E94E64}"/>
                </a:ext>
              </a:extLst>
            </p:cNvPr>
            <p:cNvSpPr/>
            <p:nvPr/>
          </p:nvSpPr>
          <p:spPr>
            <a:xfrm rot="3165911">
              <a:off x="4652509" y="4947234"/>
              <a:ext cx="871646" cy="871646"/>
            </a:xfrm>
            <a:prstGeom prst="ellipse">
              <a:avLst/>
            </a:prstGeom>
            <a:noFill/>
            <a:ln w="19050">
              <a:solidFill>
                <a:srgbClr val="F5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solidFill>
                  <a:srgbClr val="F5931D"/>
                </a:solidFill>
              </a:endParaRPr>
            </a:p>
          </p:txBody>
        </p:sp>
        <p:sp>
          <p:nvSpPr>
            <p:cNvPr id="83" name="TextBox 82">
              <a:extLst>
                <a:ext uri="{FF2B5EF4-FFF2-40B4-BE49-F238E27FC236}">
                  <a16:creationId xmlns:a16="http://schemas.microsoft.com/office/drawing/2014/main" id="{652A2979-45E9-3513-0E24-CD1BF7D56DF6}"/>
                </a:ext>
              </a:extLst>
            </p:cNvPr>
            <p:cNvSpPr txBox="1"/>
            <p:nvPr/>
          </p:nvSpPr>
          <p:spPr>
            <a:xfrm>
              <a:off x="4901124" y="4919261"/>
              <a:ext cx="417443" cy="861774"/>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5931D"/>
                  </a:solidFill>
                  <a:effectLst/>
                  <a:uLnTx/>
                  <a:uFillTx/>
                  <a:latin typeface="Assistant" pitchFamily="2" charset="-79"/>
                  <a:cs typeface="Assistant" pitchFamily="2" charset="-79"/>
                </a:rPr>
                <a:t>4</a:t>
              </a:r>
              <a:endParaRPr kumimoji="0" lang="he-IL" sz="5000" b="1" i="0" u="none" strike="noStrike" kern="1200" cap="none" spc="0" normalizeH="0" baseline="0" noProof="0" dirty="0">
                <a:ln>
                  <a:noFill/>
                </a:ln>
                <a:solidFill>
                  <a:srgbClr val="F5931D"/>
                </a:solidFill>
                <a:effectLst/>
                <a:uLnTx/>
                <a:uFillTx/>
                <a:latin typeface="Assistant" pitchFamily="2" charset="-79"/>
                <a:cs typeface="Assistant" pitchFamily="2" charset="-79"/>
              </a:endParaRPr>
            </a:p>
          </p:txBody>
        </p:sp>
      </p:grpSp>
      <p:grpSp>
        <p:nvGrpSpPr>
          <p:cNvPr id="5" name="Group 4">
            <a:extLst>
              <a:ext uri="{FF2B5EF4-FFF2-40B4-BE49-F238E27FC236}">
                <a16:creationId xmlns:a16="http://schemas.microsoft.com/office/drawing/2014/main" id="{5B8D9A41-B479-C1E7-8E81-462F04E58B54}"/>
              </a:ext>
            </a:extLst>
          </p:cNvPr>
          <p:cNvGrpSpPr/>
          <p:nvPr/>
        </p:nvGrpSpPr>
        <p:grpSpPr>
          <a:xfrm>
            <a:off x="-80797" y="164953"/>
            <a:ext cx="1382646" cy="785668"/>
            <a:chOff x="-70992" y="261692"/>
            <a:chExt cx="2042469" cy="1160603"/>
          </a:xfrm>
        </p:grpSpPr>
        <p:pic>
          <p:nvPicPr>
            <p:cNvPr id="7" name="Picture 6" descr="A picture containing text, weapon, window&#10;&#10;Description automatically generated">
              <a:extLst>
                <a:ext uri="{FF2B5EF4-FFF2-40B4-BE49-F238E27FC236}">
                  <a16:creationId xmlns:a16="http://schemas.microsoft.com/office/drawing/2014/main" id="{44E57483-BBA5-CB9D-49C4-2F8AF3087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1" name="TextBox 10">
              <a:extLst>
                <a:ext uri="{FF2B5EF4-FFF2-40B4-BE49-F238E27FC236}">
                  <a16:creationId xmlns:a16="http://schemas.microsoft.com/office/drawing/2014/main" id="{BB9A0069-E5CB-60DE-09DE-099FF9A9D3E4}"/>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347503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7BAB2AE-C84A-8C9E-33A6-F35B575667C8}"/>
              </a:ext>
            </a:extLst>
          </p:cNvPr>
          <p:cNvSpPr/>
          <p:nvPr/>
        </p:nvSpPr>
        <p:spPr>
          <a:xfrm>
            <a:off x="3493185" y="1426248"/>
            <a:ext cx="1614845" cy="278256"/>
          </a:xfrm>
          <a:prstGeom prst="roundRect">
            <a:avLst/>
          </a:prstGeom>
          <a:solidFill>
            <a:srgbClr val="192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4" name="Picture 13">
            <a:extLst>
              <a:ext uri="{FF2B5EF4-FFF2-40B4-BE49-F238E27FC236}">
                <a16:creationId xmlns:a16="http://schemas.microsoft.com/office/drawing/2014/main" id="{8A3D0633-B22C-0C23-CE89-413F1821E854}"/>
              </a:ext>
            </a:extLst>
          </p:cNvPr>
          <p:cNvPicPr>
            <a:picLocks noChangeAspect="1"/>
          </p:cNvPicPr>
          <p:nvPr/>
        </p:nvPicPr>
        <p:blipFill>
          <a:blip r:embed="rId3"/>
          <a:srcRect/>
          <a:stretch/>
        </p:blipFill>
        <p:spPr>
          <a:xfrm>
            <a:off x="0" y="6773078"/>
            <a:ext cx="12192000" cy="78733"/>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2962704" y="212368"/>
            <a:ext cx="7794121" cy="1200329"/>
          </a:xfrm>
          <a:prstGeom prst="rect">
            <a:avLst/>
          </a:prstGeom>
          <a:noFill/>
        </p:spPr>
        <p:txBody>
          <a:bodyPr wrap="non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3600" i="0" u="none" strike="noStrike" kern="1200" cap="none" spc="0" normalizeH="0" baseline="0" noProof="0" dirty="0">
                <a:ln>
                  <a:noFill/>
                </a:ln>
                <a:solidFill>
                  <a:srgbClr val="192B6F"/>
                </a:solidFill>
                <a:effectLst/>
                <a:uLnTx/>
                <a:uFillTx/>
                <a:latin typeface="Assistant" pitchFamily="2" charset="-79"/>
                <a:cs typeface="Assistant" pitchFamily="2" charset="-79"/>
              </a:rPr>
              <a:t>קל למצוא שחקנים טובים, </a:t>
            </a:r>
          </a:p>
          <a:p>
            <a:pPr marL="0" marR="0" lvl="0" indent="0" defTabSz="914400" rtl="1" eaLnBrk="1" fontAlgn="auto" latinLnBrk="0" hangingPunct="1">
              <a:lnSpc>
                <a:spcPct val="100000"/>
              </a:lnSpc>
              <a:spcBef>
                <a:spcPts val="0"/>
              </a:spcBef>
              <a:spcAft>
                <a:spcPts val="0"/>
              </a:spcAft>
              <a:buClrTx/>
              <a:buSzTx/>
              <a:buFontTx/>
              <a:buNone/>
              <a:tabLst/>
              <a:defRPr/>
            </a:pPr>
            <a:r>
              <a:rPr kumimoji="0" lang="he-IL" sz="3600" i="0" u="none" strike="noStrike" kern="1200" cap="none" spc="0" normalizeH="0" baseline="0" noProof="0" dirty="0">
                <a:ln>
                  <a:noFill/>
                </a:ln>
                <a:solidFill>
                  <a:srgbClr val="192B6F"/>
                </a:solidFill>
                <a:effectLst/>
                <a:uLnTx/>
                <a:uFillTx/>
                <a:latin typeface="Assistant" pitchFamily="2" charset="-79"/>
                <a:cs typeface="Assistant" pitchFamily="2" charset="-79"/>
              </a:rPr>
              <a:t>לגרום להם </a:t>
            </a:r>
            <a:r>
              <a:rPr kumimoji="0" lang="he-IL" sz="3600" b="1" i="0" u="none" strike="noStrike" kern="1200" cap="none" spc="0" normalizeH="0" baseline="0" noProof="0" dirty="0">
                <a:ln>
                  <a:noFill/>
                </a:ln>
                <a:solidFill>
                  <a:srgbClr val="192B6F"/>
                </a:solidFill>
                <a:effectLst/>
                <a:uLnTx/>
                <a:uFillTx/>
                <a:latin typeface="Assistant" pitchFamily="2" charset="-79"/>
                <a:cs typeface="Assistant" pitchFamily="2" charset="-79"/>
              </a:rPr>
              <a:t>לשחק טוב יחד </a:t>
            </a:r>
            <a:r>
              <a:rPr kumimoji="0" lang="he-IL" sz="3600" i="0" u="none" strike="noStrike" kern="1200" cap="none" spc="0" normalizeH="0" baseline="0" noProof="0" dirty="0">
                <a:ln>
                  <a:noFill/>
                </a:ln>
                <a:solidFill>
                  <a:srgbClr val="192B6F"/>
                </a:solidFill>
                <a:effectLst/>
                <a:uLnTx/>
                <a:uFillTx/>
                <a:latin typeface="Assistant" pitchFamily="2" charset="-79"/>
                <a:cs typeface="Assistant" pitchFamily="2" charset="-79"/>
              </a:rPr>
              <a:t>זה כבר סיפור אחר</a:t>
            </a:r>
          </a:p>
        </p:txBody>
      </p:sp>
      <p:pic>
        <p:nvPicPr>
          <p:cNvPr id="15" name="Picture 14">
            <a:extLst>
              <a:ext uri="{FF2B5EF4-FFF2-40B4-BE49-F238E27FC236}">
                <a16:creationId xmlns:a16="http://schemas.microsoft.com/office/drawing/2014/main" id="{851A296E-5622-746C-A94F-4B4D27388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4315" y="237770"/>
            <a:ext cx="685268" cy="459736"/>
          </a:xfrm>
          <a:prstGeom prst="rect">
            <a:avLst/>
          </a:prstGeom>
        </p:spPr>
      </p:pic>
      <p:pic>
        <p:nvPicPr>
          <p:cNvPr id="18" name="Picture 17">
            <a:extLst>
              <a:ext uri="{FF2B5EF4-FFF2-40B4-BE49-F238E27FC236}">
                <a16:creationId xmlns:a16="http://schemas.microsoft.com/office/drawing/2014/main" id="{C332F12E-ACC6-4EE0-9A72-AE2160505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793" y="1244768"/>
            <a:ext cx="685268" cy="459736"/>
          </a:xfrm>
          <a:prstGeom prst="rect">
            <a:avLst/>
          </a:prstGeom>
        </p:spPr>
      </p:pic>
      <p:sp>
        <p:nvSpPr>
          <p:cNvPr id="41" name="TextBox 40">
            <a:extLst>
              <a:ext uri="{FF2B5EF4-FFF2-40B4-BE49-F238E27FC236}">
                <a16:creationId xmlns:a16="http://schemas.microsoft.com/office/drawing/2014/main" id="{1C2D16D1-1AB1-9A7F-F413-15C5D4FB3827}"/>
              </a:ext>
            </a:extLst>
          </p:cNvPr>
          <p:cNvSpPr txBox="1"/>
          <p:nvPr/>
        </p:nvSpPr>
        <p:spPr>
          <a:xfrm>
            <a:off x="3336343" y="1341858"/>
            <a:ext cx="1676092"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i="0" u="none" strike="noStrike" kern="1200" cap="none" spc="0" normalizeH="0" baseline="0" noProof="0" dirty="0" err="1">
                <a:ln>
                  <a:noFill/>
                </a:ln>
                <a:solidFill>
                  <a:srgbClr val="FFFFFF"/>
                </a:solidFill>
                <a:effectLst/>
                <a:uLnTx/>
                <a:uFillTx/>
                <a:latin typeface="Assistant" pitchFamily="2" charset="-79"/>
                <a:ea typeface="+mn-ea"/>
                <a:cs typeface="Assistant" pitchFamily="2" charset="-79"/>
              </a:rPr>
              <a:t>קייסי</a:t>
            </a:r>
            <a:r>
              <a:rPr kumimoji="0" lang="he-IL" sz="2200" i="0" u="none" strike="noStrike" kern="1200" cap="none" spc="0" normalizeH="0" baseline="0" noProof="0" dirty="0">
                <a:ln>
                  <a:noFill/>
                </a:ln>
                <a:solidFill>
                  <a:srgbClr val="FFFFFF"/>
                </a:solidFill>
                <a:effectLst/>
                <a:uLnTx/>
                <a:uFillTx/>
                <a:latin typeface="Assistant" pitchFamily="2" charset="-79"/>
                <a:ea typeface="+mn-ea"/>
                <a:cs typeface="Assistant" pitchFamily="2" charset="-79"/>
              </a:rPr>
              <a:t> </a:t>
            </a:r>
            <a:r>
              <a:rPr kumimoji="0" lang="he-IL" sz="2200" i="0" u="none" strike="noStrike" kern="1200" cap="none" spc="0" normalizeH="0" baseline="0" noProof="0" dirty="0" err="1">
                <a:ln>
                  <a:noFill/>
                </a:ln>
                <a:solidFill>
                  <a:srgbClr val="FFFFFF"/>
                </a:solidFill>
                <a:effectLst/>
                <a:uLnTx/>
                <a:uFillTx/>
                <a:latin typeface="Assistant" pitchFamily="2" charset="-79"/>
                <a:ea typeface="+mn-ea"/>
                <a:cs typeface="Assistant" pitchFamily="2" charset="-79"/>
              </a:rPr>
              <a:t>סטנגלי</a:t>
            </a:r>
            <a:endParaRPr kumimoji="0" lang="he-IL" sz="2200" i="0" u="none" strike="noStrike" kern="1200" cap="none" spc="0" normalizeH="0" baseline="0" noProof="0" dirty="0">
              <a:ln>
                <a:noFill/>
              </a:ln>
              <a:solidFill>
                <a:srgbClr val="FFFFFF"/>
              </a:solidFill>
              <a:effectLst/>
              <a:uLnTx/>
              <a:uFillTx/>
              <a:latin typeface="Assistant" pitchFamily="2" charset="-79"/>
              <a:ea typeface="+mn-ea"/>
              <a:cs typeface="Assistant" pitchFamily="2" charset="-79"/>
            </a:endParaRPr>
          </a:p>
        </p:txBody>
      </p:sp>
      <p:grpSp>
        <p:nvGrpSpPr>
          <p:cNvPr id="42" name="Group 41">
            <a:extLst>
              <a:ext uri="{FF2B5EF4-FFF2-40B4-BE49-F238E27FC236}">
                <a16:creationId xmlns:a16="http://schemas.microsoft.com/office/drawing/2014/main" id="{CE78E1F9-ACC6-6270-6384-0CCEDD4F6151}"/>
              </a:ext>
            </a:extLst>
          </p:cNvPr>
          <p:cNvGrpSpPr/>
          <p:nvPr/>
        </p:nvGrpSpPr>
        <p:grpSpPr>
          <a:xfrm>
            <a:off x="3710575" y="1865444"/>
            <a:ext cx="4770849" cy="4684105"/>
            <a:chOff x="3710576" y="1913530"/>
            <a:chExt cx="4770849" cy="4684105"/>
          </a:xfrm>
        </p:grpSpPr>
        <p:pic>
          <p:nvPicPr>
            <p:cNvPr id="43" name="Picture 42">
              <a:extLst>
                <a:ext uri="{FF2B5EF4-FFF2-40B4-BE49-F238E27FC236}">
                  <a16:creationId xmlns:a16="http://schemas.microsoft.com/office/drawing/2014/main" id="{F8E15D3B-3170-D7CE-E5D7-075BB6FDA39E}"/>
                </a:ext>
              </a:extLst>
            </p:cNvPr>
            <p:cNvPicPr>
              <a:picLocks noChangeAspect="1"/>
            </p:cNvPicPr>
            <p:nvPr/>
          </p:nvPicPr>
          <p:blipFill>
            <a:blip r:embed="rId6"/>
            <a:stretch>
              <a:fillRect/>
            </a:stretch>
          </p:blipFill>
          <p:spPr>
            <a:xfrm>
              <a:off x="3710576" y="1913530"/>
              <a:ext cx="4770849" cy="4684105"/>
            </a:xfrm>
            <a:prstGeom prst="rect">
              <a:avLst/>
            </a:prstGeom>
          </p:spPr>
        </p:pic>
        <p:sp>
          <p:nvSpPr>
            <p:cNvPr id="44" name="TextBox 43">
              <a:extLst>
                <a:ext uri="{FF2B5EF4-FFF2-40B4-BE49-F238E27FC236}">
                  <a16:creationId xmlns:a16="http://schemas.microsoft.com/office/drawing/2014/main" id="{543E137B-CE7F-0CEB-1904-74BAE98345D3}"/>
                </a:ext>
              </a:extLst>
            </p:cNvPr>
            <p:cNvSpPr txBox="1"/>
            <p:nvPr/>
          </p:nvSpPr>
          <p:spPr>
            <a:xfrm>
              <a:off x="5539485" y="2076726"/>
              <a:ext cx="1082550" cy="10409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אגף חינוך</a:t>
              </a:r>
            </a:p>
          </p:txBody>
        </p:sp>
        <p:sp>
          <p:nvSpPr>
            <p:cNvPr id="45" name="TextBox 44">
              <a:extLst>
                <a:ext uri="{FF2B5EF4-FFF2-40B4-BE49-F238E27FC236}">
                  <a16:creationId xmlns:a16="http://schemas.microsoft.com/office/drawing/2014/main" id="{EEBAD1F1-0435-EC80-3936-C58300F92143}"/>
                </a:ext>
              </a:extLst>
            </p:cNvPr>
            <p:cNvSpPr txBox="1"/>
            <p:nvPr/>
          </p:nvSpPr>
          <p:spPr>
            <a:xfrm>
              <a:off x="6905706" y="2940996"/>
              <a:ext cx="1082550"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בלתי פורמלי</a:t>
              </a:r>
            </a:p>
          </p:txBody>
        </p:sp>
        <p:sp>
          <p:nvSpPr>
            <p:cNvPr id="46" name="TextBox 45">
              <a:extLst>
                <a:ext uri="{FF2B5EF4-FFF2-40B4-BE49-F238E27FC236}">
                  <a16:creationId xmlns:a16="http://schemas.microsoft.com/office/drawing/2014/main" id="{1E617D1D-A489-779F-D563-B943FBC7D30D}"/>
                </a:ext>
              </a:extLst>
            </p:cNvPr>
            <p:cNvSpPr txBox="1"/>
            <p:nvPr/>
          </p:nvSpPr>
          <p:spPr>
            <a:xfrm>
              <a:off x="7271466" y="4414793"/>
              <a:ext cx="1082550"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מוסדות חינוך</a:t>
              </a:r>
            </a:p>
          </p:txBody>
        </p:sp>
        <p:sp>
          <p:nvSpPr>
            <p:cNvPr id="48" name="TextBox 47">
              <a:extLst>
                <a:ext uri="{FF2B5EF4-FFF2-40B4-BE49-F238E27FC236}">
                  <a16:creationId xmlns:a16="http://schemas.microsoft.com/office/drawing/2014/main" id="{84F8B716-AF91-FEF2-2E26-6797CA623088}"/>
                </a:ext>
              </a:extLst>
            </p:cNvPr>
            <p:cNvSpPr txBox="1"/>
            <p:nvPr/>
          </p:nvSpPr>
          <p:spPr>
            <a:xfrm>
              <a:off x="6314036" y="5598134"/>
              <a:ext cx="1082550" cy="646331"/>
            </a:xfrm>
            <a:prstGeom prst="rect">
              <a:avLst/>
            </a:prstGeom>
            <a:noFill/>
          </p:spPr>
          <p:txBody>
            <a:bodyPr wrap="squar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מגזר שלישי</a:t>
              </a:r>
            </a:p>
          </p:txBody>
        </p:sp>
        <p:sp>
          <p:nvSpPr>
            <p:cNvPr id="49" name="TextBox 48">
              <a:extLst>
                <a:ext uri="{FF2B5EF4-FFF2-40B4-BE49-F238E27FC236}">
                  <a16:creationId xmlns:a16="http://schemas.microsoft.com/office/drawing/2014/main" id="{F7527603-A0B5-4252-0332-A3A4FD895BFB}"/>
                </a:ext>
              </a:extLst>
            </p:cNvPr>
            <p:cNvSpPr txBox="1"/>
            <p:nvPr/>
          </p:nvSpPr>
          <p:spPr>
            <a:xfrm>
              <a:off x="4764935" y="5736633"/>
              <a:ext cx="1082550" cy="369332"/>
            </a:xfrm>
            <a:prstGeom prst="rect">
              <a:avLst/>
            </a:prstGeom>
            <a:noFill/>
          </p:spPr>
          <p:txBody>
            <a:bodyPr wrap="squar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ועוד...</a:t>
              </a:r>
            </a:p>
          </p:txBody>
        </p:sp>
        <p:sp>
          <p:nvSpPr>
            <p:cNvPr id="50" name="TextBox 49">
              <a:extLst>
                <a:ext uri="{FF2B5EF4-FFF2-40B4-BE49-F238E27FC236}">
                  <a16:creationId xmlns:a16="http://schemas.microsoft.com/office/drawing/2014/main" id="{7B0DCEEA-8CB5-B67D-BF2D-F44ECE8F6474}"/>
                </a:ext>
              </a:extLst>
            </p:cNvPr>
            <p:cNvSpPr txBox="1"/>
            <p:nvPr/>
          </p:nvSpPr>
          <p:spPr>
            <a:xfrm>
              <a:off x="3850535" y="4553292"/>
              <a:ext cx="108255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שפ״ח</a:t>
              </a:r>
            </a:p>
          </p:txBody>
        </p:sp>
        <p:sp>
          <p:nvSpPr>
            <p:cNvPr id="51" name="TextBox 50">
              <a:extLst>
                <a:ext uri="{FF2B5EF4-FFF2-40B4-BE49-F238E27FC236}">
                  <a16:creationId xmlns:a16="http://schemas.microsoft.com/office/drawing/2014/main" id="{29D4E9A2-3B9A-71A2-32F6-618743747B1C}"/>
                </a:ext>
              </a:extLst>
            </p:cNvPr>
            <p:cNvSpPr txBox="1"/>
            <p:nvPr/>
          </p:nvSpPr>
          <p:spPr>
            <a:xfrm>
              <a:off x="4173263" y="3079495"/>
              <a:ext cx="108255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פיקוח</a:t>
              </a:r>
            </a:p>
          </p:txBody>
        </p:sp>
      </p:grpSp>
      <p:grpSp>
        <p:nvGrpSpPr>
          <p:cNvPr id="2" name="Group 1">
            <a:extLst>
              <a:ext uri="{FF2B5EF4-FFF2-40B4-BE49-F238E27FC236}">
                <a16:creationId xmlns:a16="http://schemas.microsoft.com/office/drawing/2014/main" id="{20F8EBE9-9362-15FA-2B72-7A7E752F3E6C}"/>
              </a:ext>
            </a:extLst>
          </p:cNvPr>
          <p:cNvGrpSpPr/>
          <p:nvPr/>
        </p:nvGrpSpPr>
        <p:grpSpPr>
          <a:xfrm>
            <a:off x="2995137" y="337346"/>
            <a:ext cx="8101445" cy="1088902"/>
            <a:chOff x="3397039" y="337346"/>
            <a:chExt cx="7491371" cy="1088902"/>
          </a:xfrm>
        </p:grpSpPr>
        <p:cxnSp>
          <p:nvCxnSpPr>
            <p:cNvPr id="5" name="מחבר ישר 43">
              <a:extLst>
                <a:ext uri="{FF2B5EF4-FFF2-40B4-BE49-F238E27FC236}">
                  <a16:creationId xmlns:a16="http://schemas.microsoft.com/office/drawing/2014/main" id="{541787F4-883F-ADEC-EAC2-AECAF67B39FD}"/>
                </a:ext>
              </a:extLst>
            </p:cNvPr>
            <p:cNvCxnSpPr>
              <a:cxnSpLocks/>
            </p:cNvCxnSpPr>
            <p:nvPr/>
          </p:nvCxnSpPr>
          <p:spPr>
            <a:xfrm flipH="1">
              <a:off x="3397039" y="337346"/>
              <a:ext cx="7419624" cy="0"/>
            </a:xfrm>
            <a:prstGeom prst="line">
              <a:avLst/>
            </a:prstGeom>
            <a:ln w="57150">
              <a:solidFill>
                <a:srgbClr val="1A2B6F"/>
              </a:solidFill>
            </a:ln>
          </p:spPr>
          <p:style>
            <a:lnRef idx="1">
              <a:schemeClr val="accent1"/>
            </a:lnRef>
            <a:fillRef idx="0">
              <a:schemeClr val="accent1"/>
            </a:fillRef>
            <a:effectRef idx="0">
              <a:schemeClr val="accent1"/>
            </a:effectRef>
            <a:fontRef idx="minor">
              <a:schemeClr val="tx1"/>
            </a:fontRef>
          </p:style>
        </p:cxnSp>
        <p:cxnSp>
          <p:nvCxnSpPr>
            <p:cNvPr id="6" name="מחבר ישר 44">
              <a:extLst>
                <a:ext uri="{FF2B5EF4-FFF2-40B4-BE49-F238E27FC236}">
                  <a16:creationId xmlns:a16="http://schemas.microsoft.com/office/drawing/2014/main" id="{24516A81-6D00-1F27-50DD-D92A70F0866B}"/>
                </a:ext>
              </a:extLst>
            </p:cNvPr>
            <p:cNvCxnSpPr>
              <a:cxnSpLocks/>
            </p:cNvCxnSpPr>
            <p:nvPr/>
          </p:nvCxnSpPr>
          <p:spPr>
            <a:xfrm flipH="1">
              <a:off x="3468786" y="1426248"/>
              <a:ext cx="7419624" cy="0"/>
            </a:xfrm>
            <a:prstGeom prst="line">
              <a:avLst/>
            </a:prstGeom>
            <a:ln w="57150">
              <a:solidFill>
                <a:srgbClr val="1A2B6F"/>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4E9D8F6-2F0C-55B8-630E-9C8AFF4D4C75}"/>
              </a:ext>
            </a:extLst>
          </p:cNvPr>
          <p:cNvGrpSpPr/>
          <p:nvPr/>
        </p:nvGrpSpPr>
        <p:grpSpPr>
          <a:xfrm>
            <a:off x="-80797" y="164953"/>
            <a:ext cx="1382646" cy="785668"/>
            <a:chOff x="-70992" y="261692"/>
            <a:chExt cx="2042469" cy="1160603"/>
          </a:xfrm>
        </p:grpSpPr>
        <p:pic>
          <p:nvPicPr>
            <p:cNvPr id="9" name="Picture 8" descr="A picture containing text, weapon, window&#10;&#10;Description automatically generated">
              <a:extLst>
                <a:ext uri="{FF2B5EF4-FFF2-40B4-BE49-F238E27FC236}">
                  <a16:creationId xmlns:a16="http://schemas.microsoft.com/office/drawing/2014/main" id="{D8685E22-712F-528E-C1EB-D2AFF9F90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0" name="TextBox 9">
              <a:extLst>
                <a:ext uri="{FF2B5EF4-FFF2-40B4-BE49-F238E27FC236}">
                  <a16:creationId xmlns:a16="http://schemas.microsoft.com/office/drawing/2014/main" id="{46D273B0-3C22-E448-B601-B84E58C91B58}"/>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5923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5B31AEFA-23A1-EA9E-CA4F-E687CD4CB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3410465" y="391729"/>
            <a:ext cx="5983372"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3600" dirty="0">
                <a:solidFill>
                  <a:prstClr val="white"/>
                </a:solidFill>
                <a:latin typeface="Assistant" pitchFamily="2" charset="-79"/>
                <a:cs typeface="Assistant" pitchFamily="2" charset="-79"/>
              </a:rPr>
              <a:t>מהו חינוך רשותי בתנועה עבורנו?</a:t>
            </a:r>
            <a:endParaRPr kumimoji="0" lang="en-IL" sz="36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pic>
        <p:nvPicPr>
          <p:cNvPr id="82" name="Picture 81">
            <a:extLst>
              <a:ext uri="{FF2B5EF4-FFF2-40B4-BE49-F238E27FC236}">
                <a16:creationId xmlns:a16="http://schemas.microsoft.com/office/drawing/2014/main" id="{2DB80F24-74E5-00AA-EE03-BC1D575A205C}"/>
              </a:ext>
            </a:extLst>
          </p:cNvPr>
          <p:cNvPicPr>
            <a:picLocks noChangeAspect="1"/>
          </p:cNvPicPr>
          <p:nvPr/>
        </p:nvPicPr>
        <p:blipFill>
          <a:blip r:embed="rId4"/>
          <a:srcRect/>
          <a:stretch/>
        </p:blipFill>
        <p:spPr>
          <a:xfrm>
            <a:off x="-77490" y="6773078"/>
            <a:ext cx="12192000" cy="78733"/>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9F3C941B-C941-704E-5C48-AC4721FCE1D9}"/>
              </a:ext>
            </a:extLst>
          </p:cNvPr>
          <p:cNvPicPr>
            <a:picLocks noChangeAspect="1"/>
          </p:cNvPicPr>
          <p:nvPr/>
        </p:nvPicPr>
        <p:blipFill rotWithShape="1">
          <a:blip r:embed="rId5">
            <a:extLst>
              <a:ext uri="{28A0092B-C50C-407E-A947-70E740481C1C}">
                <a14:useLocalDpi xmlns:a14="http://schemas.microsoft.com/office/drawing/2010/main" val="0"/>
              </a:ext>
            </a:extLst>
          </a:blip>
          <a:srcRect r="52176"/>
          <a:stretch/>
        </p:blipFill>
        <p:spPr>
          <a:xfrm>
            <a:off x="2351495" y="1913174"/>
            <a:ext cx="3424521" cy="3140837"/>
          </a:xfrm>
          <a:prstGeom prst="rect">
            <a:avLst/>
          </a:prstGeom>
        </p:spPr>
      </p:pic>
      <p:sp>
        <p:nvSpPr>
          <p:cNvPr id="5" name="TextBox 4">
            <a:extLst>
              <a:ext uri="{FF2B5EF4-FFF2-40B4-BE49-F238E27FC236}">
                <a16:creationId xmlns:a16="http://schemas.microsoft.com/office/drawing/2014/main" id="{E9AE6DB2-CA3A-FF8F-23B1-03C55B090110}"/>
              </a:ext>
            </a:extLst>
          </p:cNvPr>
          <p:cNvSpPr txBox="1"/>
          <p:nvPr/>
        </p:nvSpPr>
        <p:spPr>
          <a:xfrm>
            <a:off x="2803249" y="2842494"/>
            <a:ext cx="2972767" cy="1162947"/>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מה זה אומר, בעצם, בהיבט הרשותי, ובהיבט האישי?</a:t>
            </a:r>
          </a:p>
        </p:txBody>
      </p:sp>
      <p:grpSp>
        <p:nvGrpSpPr>
          <p:cNvPr id="8" name="Group 7">
            <a:extLst>
              <a:ext uri="{FF2B5EF4-FFF2-40B4-BE49-F238E27FC236}">
                <a16:creationId xmlns:a16="http://schemas.microsoft.com/office/drawing/2014/main" id="{35210843-BACB-322D-5A1D-DA7E1DC2F01E}"/>
              </a:ext>
            </a:extLst>
          </p:cNvPr>
          <p:cNvGrpSpPr/>
          <p:nvPr/>
        </p:nvGrpSpPr>
        <p:grpSpPr>
          <a:xfrm>
            <a:off x="-80797" y="164953"/>
            <a:ext cx="1382646" cy="785668"/>
            <a:chOff x="-70992" y="261692"/>
            <a:chExt cx="2042469" cy="1160603"/>
          </a:xfrm>
        </p:grpSpPr>
        <p:pic>
          <p:nvPicPr>
            <p:cNvPr id="9" name="Picture 8" descr="A picture containing text, weapon, window&#10;&#10;Description automatically generated">
              <a:extLst>
                <a:ext uri="{FF2B5EF4-FFF2-40B4-BE49-F238E27FC236}">
                  <a16:creationId xmlns:a16="http://schemas.microsoft.com/office/drawing/2014/main" id="{58608294-A97A-131D-2026-31471A1E0E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0" name="TextBox 9">
              <a:extLst>
                <a:ext uri="{FF2B5EF4-FFF2-40B4-BE49-F238E27FC236}">
                  <a16:creationId xmlns:a16="http://schemas.microsoft.com/office/drawing/2014/main" id="{3CFF5FAB-D80D-CE10-592D-FEECF88D5DC5}"/>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pic>
        <p:nvPicPr>
          <p:cNvPr id="6" name="Picture 5" descr="Shape, square&#10;&#10;Description automatically generated">
            <a:extLst>
              <a:ext uri="{FF2B5EF4-FFF2-40B4-BE49-F238E27FC236}">
                <a16:creationId xmlns:a16="http://schemas.microsoft.com/office/drawing/2014/main" id="{34246ADF-2698-E280-F4B1-3A1DCED046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9069" y="1570371"/>
            <a:ext cx="2010854" cy="3982279"/>
          </a:xfrm>
          <a:prstGeom prst="rect">
            <a:avLst/>
          </a:prstGeom>
        </p:spPr>
      </p:pic>
      <p:pic>
        <p:nvPicPr>
          <p:cNvPr id="14" name="Picture 13" descr="Qr code&#10;&#10;Description automatically generated">
            <a:extLst>
              <a:ext uri="{FF2B5EF4-FFF2-40B4-BE49-F238E27FC236}">
                <a16:creationId xmlns:a16="http://schemas.microsoft.com/office/drawing/2014/main" id="{100F3FCF-DAB0-4CF7-12B0-E7D1B3BB75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8246" y="2512941"/>
            <a:ext cx="1492500" cy="1492500"/>
          </a:xfrm>
          <a:prstGeom prst="rect">
            <a:avLst/>
          </a:prstGeom>
        </p:spPr>
      </p:pic>
      <p:sp>
        <p:nvSpPr>
          <p:cNvPr id="3" name="TextBox 2">
            <a:extLst>
              <a:ext uri="{FF2B5EF4-FFF2-40B4-BE49-F238E27FC236}">
                <a16:creationId xmlns:a16="http://schemas.microsoft.com/office/drawing/2014/main" id="{15D442A8-49B8-7193-0FD7-DA054DD0B527}"/>
              </a:ext>
            </a:extLst>
          </p:cNvPr>
          <p:cNvSpPr txBox="1"/>
          <p:nvPr/>
        </p:nvSpPr>
        <p:spPr>
          <a:xfrm>
            <a:off x="7704796" y="4107823"/>
            <a:ext cx="1165950" cy="1015663"/>
          </a:xfrm>
          <a:prstGeom prst="rect">
            <a:avLst/>
          </a:prstGeom>
          <a:noFill/>
        </p:spPr>
        <p:txBody>
          <a:bodyPr wrap="square" rtlCol="0">
            <a:spAutoFit/>
          </a:bodyPr>
          <a:lstStyle/>
          <a:p>
            <a:r>
              <a:rPr lang="he-IL" sz="2000" b="1" dirty="0">
                <a:latin typeface="Assistant" pitchFamily="2" charset="-79"/>
                <a:cs typeface="Assistant" pitchFamily="2" charset="-79"/>
                <a:hlinkClick r:id="rId9"/>
              </a:rPr>
              <a:t>לוח </a:t>
            </a:r>
            <a:r>
              <a:rPr lang="en-US" sz="2000" b="1" dirty="0">
                <a:latin typeface="Assistant" pitchFamily="2" charset="-79"/>
                <a:cs typeface="Assistant" pitchFamily="2" charset="-79"/>
                <a:hlinkClick r:id="rId9"/>
              </a:rPr>
              <a:t>Padlet</a:t>
            </a:r>
          </a:p>
          <a:p>
            <a:r>
              <a:rPr lang="he-IL" sz="2000" b="1" dirty="0">
                <a:latin typeface="Assistant" pitchFamily="2" charset="-79"/>
                <a:cs typeface="Assistant" pitchFamily="2" charset="-79"/>
                <a:hlinkClick r:id="rId9"/>
              </a:rPr>
              <a:t>שיתופי</a:t>
            </a:r>
            <a:endParaRPr lang="en-US" sz="2000" b="1" dirty="0">
              <a:latin typeface="Assistant" pitchFamily="2" charset="-79"/>
              <a:cs typeface="Assistant" pitchFamily="2" charset="-79"/>
            </a:endParaRPr>
          </a:p>
        </p:txBody>
      </p:sp>
    </p:spTree>
    <p:extLst>
      <p:ext uri="{BB962C8B-B14F-4D97-AF65-F5344CB8AC3E}">
        <p14:creationId xmlns:p14="http://schemas.microsoft.com/office/powerpoint/2010/main" val="4246791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D25BB3D5-5077-F3BA-F911-2805E646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2518359" y="324389"/>
            <a:ext cx="7736812"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מוביליות כדרך וכמטרה</a:t>
            </a:r>
          </a:p>
        </p:txBody>
      </p:sp>
      <p:pic>
        <p:nvPicPr>
          <p:cNvPr id="82" name="Picture 81">
            <a:extLst>
              <a:ext uri="{FF2B5EF4-FFF2-40B4-BE49-F238E27FC236}">
                <a16:creationId xmlns:a16="http://schemas.microsoft.com/office/drawing/2014/main" id="{2DB80F24-74E5-00AA-EE03-BC1D575A205C}"/>
              </a:ext>
            </a:extLst>
          </p:cNvPr>
          <p:cNvPicPr>
            <a:picLocks noChangeAspect="1"/>
          </p:cNvPicPr>
          <p:nvPr/>
        </p:nvPicPr>
        <p:blipFill>
          <a:blip r:embed="rId4"/>
          <a:srcRect/>
          <a:stretch/>
        </p:blipFill>
        <p:spPr>
          <a:xfrm>
            <a:off x="-77490" y="6773078"/>
            <a:ext cx="12192000" cy="78733"/>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F4C3026-7C63-EAF5-E01D-5D53550C8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19" y="2384167"/>
            <a:ext cx="7772400" cy="3140837"/>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C2AF2E12-B958-715D-90C7-6C743B8AD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166" y="2381650"/>
            <a:ext cx="3303712" cy="2876791"/>
          </a:xfrm>
          <a:prstGeom prst="rect">
            <a:avLst/>
          </a:prstGeom>
        </p:spPr>
      </p:pic>
      <p:pic>
        <p:nvPicPr>
          <p:cNvPr id="9" name="Picture 8" descr="Shape&#10;&#10;Description automatically generated">
            <a:extLst>
              <a:ext uri="{FF2B5EF4-FFF2-40B4-BE49-F238E27FC236}">
                <a16:creationId xmlns:a16="http://schemas.microsoft.com/office/drawing/2014/main" id="{26256339-BA9D-39B6-E052-145591D3ED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5478" y="2430029"/>
            <a:ext cx="3606895" cy="2991260"/>
          </a:xfrm>
          <a:prstGeom prst="rect">
            <a:avLst/>
          </a:prstGeom>
        </p:spPr>
      </p:pic>
      <p:sp>
        <p:nvSpPr>
          <p:cNvPr id="10" name="TextBox 9">
            <a:extLst>
              <a:ext uri="{FF2B5EF4-FFF2-40B4-BE49-F238E27FC236}">
                <a16:creationId xmlns:a16="http://schemas.microsoft.com/office/drawing/2014/main" id="{23D3C72A-44F6-5929-8BDE-E06D5FD57BCD}"/>
              </a:ext>
            </a:extLst>
          </p:cNvPr>
          <p:cNvSpPr txBox="1"/>
          <p:nvPr/>
        </p:nvSpPr>
        <p:spPr>
          <a:xfrm>
            <a:off x="4609616" y="3327774"/>
            <a:ext cx="2972767" cy="903261"/>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היעד המרכזי שלי </a:t>
            </a:r>
          </a:p>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לשנה זו הוא...</a:t>
            </a:r>
          </a:p>
        </p:txBody>
      </p:sp>
      <p:sp>
        <p:nvSpPr>
          <p:cNvPr id="17" name="TextBox 16">
            <a:extLst>
              <a:ext uri="{FF2B5EF4-FFF2-40B4-BE49-F238E27FC236}">
                <a16:creationId xmlns:a16="http://schemas.microsoft.com/office/drawing/2014/main" id="{FAECD399-1B9D-A52F-5C92-CB53CC1087BC}"/>
              </a:ext>
            </a:extLst>
          </p:cNvPr>
          <p:cNvSpPr txBox="1"/>
          <p:nvPr/>
        </p:nvSpPr>
        <p:spPr>
          <a:xfrm>
            <a:off x="1005512" y="3327774"/>
            <a:ext cx="2909545" cy="800668"/>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אשמח שהפורום יקדם אותי ב...</a:t>
            </a:r>
          </a:p>
        </p:txBody>
      </p:sp>
      <p:sp>
        <p:nvSpPr>
          <p:cNvPr id="18" name="TextBox 17">
            <a:extLst>
              <a:ext uri="{FF2B5EF4-FFF2-40B4-BE49-F238E27FC236}">
                <a16:creationId xmlns:a16="http://schemas.microsoft.com/office/drawing/2014/main" id="{5865D5D4-BAE7-2CE9-536A-6A35C3C7CE7C}"/>
              </a:ext>
            </a:extLst>
          </p:cNvPr>
          <p:cNvSpPr txBox="1"/>
          <p:nvPr/>
        </p:nvSpPr>
        <p:spPr>
          <a:xfrm>
            <a:off x="8616119" y="3197930"/>
            <a:ext cx="2820853" cy="1162947"/>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תחומי האחריות שלי והקהל שאיתו אני עובד.ת...</a:t>
            </a:r>
            <a:endParaRPr lang="en-US" sz="2200" b="1" kern="100" dirty="0">
              <a:solidFill>
                <a:schemeClr val="bg1"/>
              </a:solidFill>
              <a:effectLst/>
              <a:latin typeface="Assistant" pitchFamily="2" charset="-79"/>
              <a:ea typeface="Calibri" panose="020F0502020204030204" pitchFamily="34" charset="0"/>
              <a:cs typeface="Assistant" pitchFamily="2" charset="-79"/>
            </a:endParaRPr>
          </a:p>
        </p:txBody>
      </p:sp>
      <p:grpSp>
        <p:nvGrpSpPr>
          <p:cNvPr id="6" name="Group 5">
            <a:extLst>
              <a:ext uri="{FF2B5EF4-FFF2-40B4-BE49-F238E27FC236}">
                <a16:creationId xmlns:a16="http://schemas.microsoft.com/office/drawing/2014/main" id="{7CE98482-C3EF-6AD8-5FE9-E630C908C080}"/>
              </a:ext>
            </a:extLst>
          </p:cNvPr>
          <p:cNvGrpSpPr/>
          <p:nvPr/>
        </p:nvGrpSpPr>
        <p:grpSpPr>
          <a:xfrm>
            <a:off x="-80797" y="164953"/>
            <a:ext cx="1382646" cy="785668"/>
            <a:chOff x="-70992" y="261692"/>
            <a:chExt cx="2042469" cy="1160603"/>
          </a:xfrm>
        </p:grpSpPr>
        <p:pic>
          <p:nvPicPr>
            <p:cNvPr id="8" name="Picture 7" descr="A picture containing text, weapon, window&#10;&#10;Description automatically generated">
              <a:extLst>
                <a:ext uri="{FF2B5EF4-FFF2-40B4-BE49-F238E27FC236}">
                  <a16:creationId xmlns:a16="http://schemas.microsoft.com/office/drawing/2014/main" id="{0D82B7C9-E854-A5FF-D23B-68993B449F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1" name="TextBox 10">
              <a:extLst>
                <a:ext uri="{FF2B5EF4-FFF2-40B4-BE49-F238E27FC236}">
                  <a16:creationId xmlns:a16="http://schemas.microsoft.com/office/drawing/2014/main" id="{7A7B3412-E6DF-6511-74D0-41C8525F4460}"/>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2772197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7F97B9BC-AE56-BDAC-FDE4-D72C4D427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35" y="1593173"/>
            <a:ext cx="6375400" cy="3695700"/>
          </a:xfrm>
          <a:prstGeom prst="rect">
            <a:avLst/>
          </a:prstGeom>
        </p:spPr>
      </p:pic>
      <p:pic>
        <p:nvPicPr>
          <p:cNvPr id="6" name="Picture 5" descr="A picture containing text, sign&#10;&#10;Description automatically generated">
            <a:hlinkClick r:id="rId3"/>
            <a:extLst>
              <a:ext uri="{FF2B5EF4-FFF2-40B4-BE49-F238E27FC236}">
                <a16:creationId xmlns:a16="http://schemas.microsoft.com/office/drawing/2014/main" id="{0B6BC7EE-89A2-C771-D48C-1DCF95CD3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735" y="2926674"/>
            <a:ext cx="1016000" cy="1028700"/>
          </a:xfrm>
          <a:prstGeom prst="rect">
            <a:avLst/>
          </a:prstGeom>
        </p:spPr>
      </p:pic>
      <p:pic>
        <p:nvPicPr>
          <p:cNvPr id="11" name="Picture 10" descr="A picture containing indoor, wall, tiled, tile&#10;&#10;Description automatically generated">
            <a:extLst>
              <a:ext uri="{FF2B5EF4-FFF2-40B4-BE49-F238E27FC236}">
                <a16:creationId xmlns:a16="http://schemas.microsoft.com/office/drawing/2014/main" id="{EDDCAC0A-D648-6E8F-2DC8-318AD6FF3FB4}"/>
              </a:ext>
            </a:extLst>
          </p:cNvPr>
          <p:cNvPicPr>
            <a:picLocks noChangeAspect="1"/>
          </p:cNvPicPr>
          <p:nvPr/>
        </p:nvPicPr>
        <p:blipFill rotWithShape="1">
          <a:blip r:embed="rId6">
            <a:extLst>
              <a:ext uri="{28A0092B-C50C-407E-A947-70E740481C1C}">
                <a14:useLocalDpi xmlns:a14="http://schemas.microsoft.com/office/drawing/2010/main" val="0"/>
              </a:ext>
            </a:extLst>
          </a:blip>
          <a:srcRect b="13574"/>
          <a:stretch/>
        </p:blipFill>
        <p:spPr>
          <a:xfrm>
            <a:off x="8366300" y="12020"/>
            <a:ext cx="3838579" cy="6858007"/>
          </a:xfrm>
          <a:prstGeom prst="rect">
            <a:avLst/>
          </a:prstGeom>
        </p:spPr>
      </p:pic>
      <p:sp>
        <p:nvSpPr>
          <p:cNvPr id="15" name="TextBox 14">
            <a:extLst>
              <a:ext uri="{FF2B5EF4-FFF2-40B4-BE49-F238E27FC236}">
                <a16:creationId xmlns:a16="http://schemas.microsoft.com/office/drawing/2014/main" id="{D25EB851-839C-D9A1-5AB9-EBDAD68F1747}"/>
              </a:ext>
            </a:extLst>
          </p:cNvPr>
          <p:cNvSpPr txBox="1"/>
          <p:nvPr/>
        </p:nvSpPr>
        <p:spPr>
          <a:xfrm>
            <a:off x="8599046" y="809543"/>
            <a:ext cx="3367343" cy="4416145"/>
          </a:xfrm>
          <a:prstGeom prst="rect">
            <a:avLst/>
          </a:prstGeom>
          <a:noFill/>
        </p:spPr>
        <p:txBody>
          <a:bodyPr wrap="square" rtlCol="0">
            <a:spAutoFit/>
          </a:bodyPr>
          <a:lstStyle/>
          <a:p>
            <a:pPr marL="0" marR="0" lvl="0" indent="0" defTabSz="914400" rtl="1" eaLnBrk="1" fontAlgn="auto" latinLnBrk="0" hangingPunct="1">
              <a:lnSpc>
                <a:spcPct val="80000"/>
              </a:lnSpc>
              <a:spcBef>
                <a:spcPts val="0"/>
              </a:spcBef>
              <a:spcAft>
                <a:spcPts val="0"/>
              </a:spcAft>
              <a:buClrTx/>
              <a:buSzTx/>
              <a:buFontTx/>
              <a:buNone/>
              <a:tabLst/>
              <a:defRPr/>
            </a:pPr>
            <a:r>
              <a:rPr lang="he-IL" sz="5000" b="1" dirty="0">
                <a:ln w="31750">
                  <a:solidFill>
                    <a:schemeClr val="bg1"/>
                  </a:solidFill>
                </a:ln>
                <a:noFill/>
                <a:latin typeface="Assistant" pitchFamily="2" charset="-79"/>
                <a:cs typeface="Assistant" pitchFamily="2" charset="-79"/>
              </a:rPr>
              <a:t>"אם יוצאים, מגיעים למקומות נפלאים"</a:t>
            </a:r>
          </a:p>
          <a:p>
            <a:pPr marL="0" marR="0" lvl="0" indent="0" defTabSz="914400" rtl="1" eaLnBrk="1" fontAlgn="auto" latinLnBrk="0" hangingPunct="1">
              <a:lnSpc>
                <a:spcPct val="80000"/>
              </a:lnSpc>
              <a:spcBef>
                <a:spcPts val="0"/>
              </a:spcBef>
              <a:spcAft>
                <a:spcPts val="0"/>
              </a:spcAft>
              <a:buClrTx/>
              <a:buSzTx/>
              <a:buFontTx/>
              <a:buNone/>
              <a:tabLst/>
              <a:defRPr/>
            </a:pPr>
            <a:endParaRPr lang="he-IL" sz="5000" b="1" dirty="0">
              <a:ln w="31750">
                <a:solidFill>
                  <a:schemeClr val="bg1"/>
                </a:solidFill>
              </a:ln>
              <a:noFill/>
              <a:latin typeface="Assistant" pitchFamily="2" charset="-79"/>
              <a:cs typeface="Assistant" pitchFamily="2" charset="-79"/>
            </a:endParaRPr>
          </a:p>
          <a:p>
            <a:pPr marL="0" marR="0" lvl="0" indent="0" defTabSz="914400" rtl="1" eaLnBrk="1" fontAlgn="auto" latinLnBrk="0" hangingPunct="1">
              <a:lnSpc>
                <a:spcPct val="80000"/>
              </a:lnSpc>
              <a:spcBef>
                <a:spcPts val="0"/>
              </a:spcBef>
              <a:spcAft>
                <a:spcPts val="0"/>
              </a:spcAft>
              <a:buClrTx/>
              <a:buSzTx/>
              <a:buFontTx/>
              <a:buNone/>
              <a:tabLst/>
              <a:defRPr/>
            </a:pPr>
            <a:endParaRPr lang="he-IL" sz="5000" b="1" dirty="0">
              <a:ln w="31750">
                <a:solidFill>
                  <a:schemeClr val="bg1"/>
                </a:solidFill>
              </a:ln>
              <a:noFill/>
              <a:latin typeface="Assistant" pitchFamily="2" charset="-79"/>
              <a:cs typeface="Assistant" pitchFamily="2" charset="-79"/>
            </a:endParaRPr>
          </a:p>
          <a:p>
            <a:pPr marL="0" marR="0" lvl="0" indent="0" defTabSz="914400" rtl="1" eaLnBrk="1" fontAlgn="auto" latinLnBrk="0" hangingPunct="1">
              <a:lnSpc>
                <a:spcPct val="80000"/>
              </a:lnSpc>
              <a:spcBef>
                <a:spcPts val="0"/>
              </a:spcBef>
              <a:spcAft>
                <a:spcPts val="0"/>
              </a:spcAft>
              <a:buClrTx/>
              <a:buSzTx/>
              <a:buFontTx/>
              <a:buNone/>
              <a:tabLst/>
              <a:defRPr/>
            </a:pPr>
            <a:r>
              <a:rPr lang="he-IL" sz="5000" b="1" dirty="0">
                <a:ln w="31750">
                  <a:solidFill>
                    <a:schemeClr val="bg1"/>
                  </a:solidFill>
                </a:ln>
                <a:noFill/>
                <a:latin typeface="Assistant" pitchFamily="2" charset="-79"/>
                <a:cs typeface="Assistant" pitchFamily="2" charset="-79"/>
              </a:rPr>
              <a:t>ד"ר סוס</a:t>
            </a:r>
          </a:p>
        </p:txBody>
      </p:sp>
      <p:grpSp>
        <p:nvGrpSpPr>
          <p:cNvPr id="8" name="Group 7">
            <a:extLst>
              <a:ext uri="{FF2B5EF4-FFF2-40B4-BE49-F238E27FC236}">
                <a16:creationId xmlns:a16="http://schemas.microsoft.com/office/drawing/2014/main" id="{22C13D31-0228-B836-3129-74A21B12DAC5}"/>
              </a:ext>
            </a:extLst>
          </p:cNvPr>
          <p:cNvGrpSpPr/>
          <p:nvPr/>
        </p:nvGrpSpPr>
        <p:grpSpPr>
          <a:xfrm>
            <a:off x="-80797" y="164953"/>
            <a:ext cx="1382646" cy="785668"/>
            <a:chOff x="-70992" y="261692"/>
            <a:chExt cx="2042469" cy="1160603"/>
          </a:xfrm>
        </p:grpSpPr>
        <p:pic>
          <p:nvPicPr>
            <p:cNvPr id="9" name="Picture 8" descr="A picture containing text, weapon, window&#10;&#10;Description automatically generated">
              <a:extLst>
                <a:ext uri="{FF2B5EF4-FFF2-40B4-BE49-F238E27FC236}">
                  <a16:creationId xmlns:a16="http://schemas.microsoft.com/office/drawing/2014/main" id="{F136033A-57FB-3C5F-75C9-659C158EF0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0" name="TextBox 9">
              <a:extLst>
                <a:ext uri="{FF2B5EF4-FFF2-40B4-BE49-F238E27FC236}">
                  <a16:creationId xmlns:a16="http://schemas.microsoft.com/office/drawing/2014/main" id="{9260254A-690E-A169-CBA3-CF1AEFFDF195}"/>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75529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5A54C4-19DB-8509-A3AA-395AF880E06D}"/>
              </a:ext>
            </a:extLst>
          </p:cNvPr>
          <p:cNvPicPr>
            <a:picLocks noChangeAspect="1"/>
          </p:cNvPicPr>
          <p:nvPr/>
        </p:nvPicPr>
        <p:blipFill rotWithShape="1">
          <a:blip r:embed="rId3">
            <a:extLst>
              <a:ext uri="{28A0092B-C50C-407E-A947-70E740481C1C}">
                <a14:useLocalDpi xmlns:a14="http://schemas.microsoft.com/office/drawing/2010/main" val="0"/>
              </a:ext>
            </a:extLst>
          </a:blip>
          <a:srcRect l="1852" r="33376"/>
          <a:stretch/>
        </p:blipFill>
        <p:spPr>
          <a:xfrm>
            <a:off x="0" y="-1"/>
            <a:ext cx="10652554" cy="6858001"/>
          </a:xfrm>
          <a:prstGeom prst="rect">
            <a:avLst/>
          </a:prstGeom>
        </p:spPr>
      </p:pic>
      <p:pic>
        <p:nvPicPr>
          <p:cNvPr id="4" name="Picture 3" descr="A picture containing wall, indoor, ceiling, tiled&#10;&#10;Description automatically generated">
            <a:extLst>
              <a:ext uri="{FF2B5EF4-FFF2-40B4-BE49-F238E27FC236}">
                <a16:creationId xmlns:a16="http://schemas.microsoft.com/office/drawing/2014/main" id="{5368258E-30E7-369A-95B4-45C1BE02FEA9}"/>
              </a:ext>
            </a:extLst>
          </p:cNvPr>
          <p:cNvPicPr>
            <a:picLocks noChangeAspect="1"/>
          </p:cNvPicPr>
          <p:nvPr/>
        </p:nvPicPr>
        <p:blipFill rotWithShape="1">
          <a:blip r:embed="rId4">
            <a:extLst>
              <a:ext uri="{28A0092B-C50C-407E-A947-70E740481C1C}">
                <a14:useLocalDpi xmlns:a14="http://schemas.microsoft.com/office/drawing/2010/main" val="0"/>
              </a:ext>
            </a:extLst>
          </a:blip>
          <a:srcRect r="37375" b="46517"/>
          <a:stretch/>
        </p:blipFill>
        <p:spPr>
          <a:xfrm>
            <a:off x="8366301" y="-1"/>
            <a:ext cx="3825700" cy="6858001"/>
          </a:xfrm>
          <a:prstGeom prst="rect">
            <a:avLst/>
          </a:prstGeom>
        </p:spPr>
      </p:pic>
      <p:sp>
        <p:nvSpPr>
          <p:cNvPr id="20" name="TextBox 19">
            <a:extLst>
              <a:ext uri="{FF2B5EF4-FFF2-40B4-BE49-F238E27FC236}">
                <a16:creationId xmlns:a16="http://schemas.microsoft.com/office/drawing/2014/main" id="{CCF862DE-80DC-3F54-C171-47B2B4A406FF}"/>
              </a:ext>
            </a:extLst>
          </p:cNvPr>
          <p:cNvSpPr txBox="1"/>
          <p:nvPr/>
        </p:nvSpPr>
        <p:spPr>
          <a:xfrm>
            <a:off x="8366301" y="2453988"/>
            <a:ext cx="3825699" cy="975011"/>
          </a:xfrm>
          <a:prstGeom prst="rect">
            <a:avLst/>
          </a:prstGeom>
          <a:noFill/>
        </p:spPr>
        <p:txBody>
          <a:bodyPr wrap="square" rtlCol="0">
            <a:spAutoFit/>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he-IL" sz="7000" b="1" i="0" u="none" strike="noStrike" kern="1200" cap="none" spc="0" normalizeH="0" baseline="0" noProof="0" dirty="0">
                <a:ln w="31750">
                  <a:solidFill>
                    <a:schemeClr val="bg1"/>
                  </a:solidFill>
                </a:ln>
                <a:noFill/>
                <a:effectLst/>
                <a:uLnTx/>
                <a:uFillTx/>
                <a:latin typeface="Assistant" pitchFamily="2" charset="-79"/>
                <a:cs typeface="Assistant" pitchFamily="2" charset="-79"/>
              </a:rPr>
              <a:t>בהצלחה!</a:t>
            </a:r>
          </a:p>
        </p:txBody>
      </p:sp>
      <p:grpSp>
        <p:nvGrpSpPr>
          <p:cNvPr id="6" name="Group 5">
            <a:extLst>
              <a:ext uri="{FF2B5EF4-FFF2-40B4-BE49-F238E27FC236}">
                <a16:creationId xmlns:a16="http://schemas.microsoft.com/office/drawing/2014/main" id="{1059D931-AEA9-0AF0-4A34-61434D60B216}"/>
              </a:ext>
            </a:extLst>
          </p:cNvPr>
          <p:cNvGrpSpPr/>
          <p:nvPr/>
        </p:nvGrpSpPr>
        <p:grpSpPr>
          <a:xfrm>
            <a:off x="-80797" y="164953"/>
            <a:ext cx="1382646" cy="785668"/>
            <a:chOff x="-70992" y="261692"/>
            <a:chExt cx="2042469" cy="1160603"/>
          </a:xfrm>
        </p:grpSpPr>
        <p:pic>
          <p:nvPicPr>
            <p:cNvPr id="7" name="Picture 6" descr="A picture containing text, weapon, window&#10;&#10;Description automatically generated">
              <a:extLst>
                <a:ext uri="{FF2B5EF4-FFF2-40B4-BE49-F238E27FC236}">
                  <a16:creationId xmlns:a16="http://schemas.microsoft.com/office/drawing/2014/main" id="{3569B202-533B-4D22-5898-E47526B3BD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8" name="TextBox 7">
              <a:extLst>
                <a:ext uri="{FF2B5EF4-FFF2-40B4-BE49-F238E27FC236}">
                  <a16:creationId xmlns:a16="http://schemas.microsoft.com/office/drawing/2014/main" id="{4FC9B0B1-7B82-CA6B-69E3-9E25231AE592}"/>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3504894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ll, indoor, ceiling, tiled&#10;&#10;Description automatically generated">
            <a:extLst>
              <a:ext uri="{FF2B5EF4-FFF2-40B4-BE49-F238E27FC236}">
                <a16:creationId xmlns:a16="http://schemas.microsoft.com/office/drawing/2014/main" id="{31CCD6F0-12F5-3077-B595-EFFB4834B089}"/>
              </a:ext>
            </a:extLst>
          </p:cNvPr>
          <p:cNvPicPr>
            <a:picLocks noChangeAspect="1"/>
          </p:cNvPicPr>
          <p:nvPr/>
        </p:nvPicPr>
        <p:blipFill rotWithShape="1">
          <a:blip r:embed="rId3">
            <a:extLst>
              <a:ext uri="{28A0092B-C50C-407E-A947-70E740481C1C}">
                <a14:useLocalDpi xmlns:a14="http://schemas.microsoft.com/office/drawing/2010/main" val="0"/>
              </a:ext>
            </a:extLst>
          </a:blip>
          <a:srcRect t="26713" b="46517"/>
          <a:stretch/>
        </p:blipFill>
        <p:spPr>
          <a:xfrm rot="10800000">
            <a:off x="-12879" y="0"/>
            <a:ext cx="12204879" cy="6858001"/>
          </a:xfrm>
          <a:prstGeom prst="rect">
            <a:avLst/>
          </a:prstGeom>
        </p:spPr>
      </p:pic>
      <p:pic>
        <p:nvPicPr>
          <p:cNvPr id="8" name="Picture 7" descr="Shape, circle&#10;&#10;Description automatically generated">
            <a:extLst>
              <a:ext uri="{FF2B5EF4-FFF2-40B4-BE49-F238E27FC236}">
                <a16:creationId xmlns:a16="http://schemas.microsoft.com/office/drawing/2014/main" id="{9713F40B-0C77-6FB9-5A3D-04C4DD8FE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44879"/>
            <a:ext cx="1194891" cy="1194891"/>
          </a:xfrm>
          <a:prstGeom prst="rect">
            <a:avLst/>
          </a:prstGeom>
        </p:spPr>
      </p:pic>
      <p:sp>
        <p:nvSpPr>
          <p:cNvPr id="20" name="TextBox 19">
            <a:extLst>
              <a:ext uri="{FF2B5EF4-FFF2-40B4-BE49-F238E27FC236}">
                <a16:creationId xmlns:a16="http://schemas.microsoft.com/office/drawing/2014/main" id="{CCF862DE-80DC-3F54-C171-47B2B4A406FF}"/>
              </a:ext>
            </a:extLst>
          </p:cNvPr>
          <p:cNvSpPr txBox="1"/>
          <p:nvPr/>
        </p:nvSpPr>
        <p:spPr>
          <a:xfrm>
            <a:off x="3365885" y="867013"/>
            <a:ext cx="6496225" cy="1811906"/>
          </a:xfrm>
          <a:prstGeom prst="rect">
            <a:avLst/>
          </a:prstGeom>
          <a:noFill/>
        </p:spPr>
        <p:txBody>
          <a:bodyPr wrap="square" rtlCol="0">
            <a:spAutoFit/>
          </a:bodyPr>
          <a:lstStyle/>
          <a:p>
            <a:pPr>
              <a:lnSpc>
                <a:spcPct val="80000"/>
              </a:lnSpc>
              <a:defRPr/>
            </a:pPr>
            <a:r>
              <a:rPr kumimoji="0" lang="he-IL" sz="6900" b="1" i="0" u="none" strike="noStrike" kern="1200" cap="none" spc="0" normalizeH="0" baseline="0" noProof="0" dirty="0">
                <a:ln w="31750">
                  <a:solidFill>
                    <a:schemeClr val="bg1"/>
                  </a:solidFill>
                </a:ln>
                <a:noFill/>
                <a:effectLst/>
                <a:uLnTx/>
                <a:uFillTx/>
                <a:latin typeface="Assistant" pitchFamily="2" charset="-79"/>
                <a:cs typeface="Assistant" pitchFamily="2" charset="-79"/>
              </a:rPr>
              <a:t>מהלך </a:t>
            </a:r>
            <a:r>
              <a:rPr kumimoji="0" lang="en-US" sz="6900" b="1" i="0" u="none" strike="noStrike" kern="1200" cap="none" spc="0" normalizeH="0" baseline="0" noProof="0" dirty="0">
                <a:ln w="31750">
                  <a:solidFill>
                    <a:schemeClr val="bg1"/>
                  </a:solidFill>
                </a:ln>
                <a:noFill/>
                <a:effectLst/>
                <a:uLnTx/>
                <a:uFillTx/>
                <a:latin typeface="Assistant" pitchFamily="2" charset="-79"/>
                <a:cs typeface="Assistant" pitchFamily="2" charset="-79"/>
              </a:rPr>
              <a:t>2</a:t>
            </a:r>
            <a:r>
              <a:rPr kumimoji="0" lang="he-IL" sz="6900" b="1" i="0" u="none" strike="noStrike" kern="1200" cap="none" spc="0" normalizeH="0" baseline="0" noProof="0" dirty="0">
                <a:ln w="31750">
                  <a:solidFill>
                    <a:schemeClr val="bg1"/>
                  </a:solidFill>
                </a:ln>
                <a:noFill/>
                <a:effectLst/>
                <a:uLnTx/>
                <a:uFillTx/>
                <a:latin typeface="Assistant" pitchFamily="2" charset="-79"/>
                <a:cs typeface="Assistant" pitchFamily="2" charset="-79"/>
              </a:rPr>
              <a:t>:</a:t>
            </a:r>
            <a:endParaRPr kumimoji="0" lang="en-US" sz="6900" b="1" i="0" u="none" strike="noStrike" kern="1200" cap="none" spc="0" normalizeH="0" baseline="0" noProof="0" dirty="0">
              <a:ln w="31750">
                <a:solidFill>
                  <a:schemeClr val="bg1"/>
                </a:solidFill>
              </a:ln>
              <a:noFill/>
              <a:effectLst/>
              <a:uLnTx/>
              <a:uFillTx/>
              <a:latin typeface="Assistant" pitchFamily="2" charset="-79"/>
              <a:cs typeface="Assistant" pitchFamily="2" charset="-79"/>
            </a:endParaRPr>
          </a:p>
          <a:p>
            <a:pPr>
              <a:lnSpc>
                <a:spcPct val="80000"/>
              </a:lnSpc>
              <a:defRPr/>
            </a:pPr>
            <a:r>
              <a:rPr kumimoji="0" lang="he-IL" sz="6900" b="1" i="0" u="none" strike="noStrike" kern="1200" cap="none" spc="0" normalizeH="0" baseline="0" noProof="0">
                <a:ln w="31750">
                  <a:solidFill>
                    <a:schemeClr val="bg1"/>
                  </a:solidFill>
                </a:ln>
                <a:noFill/>
                <a:effectLst/>
                <a:uLnTx/>
                <a:uFillTx/>
                <a:latin typeface="Assistant" pitchFamily="2" charset="-79"/>
                <a:cs typeface="Assistant" pitchFamily="2" charset="-79"/>
              </a:rPr>
              <a:t>חוברים לשותפות</a:t>
            </a:r>
            <a:endParaRPr kumimoji="0" lang="he-IL" sz="6900" b="1" i="0" u="none" strike="noStrike" kern="1200" cap="none" spc="0" normalizeH="0" baseline="0" noProof="0" dirty="0">
              <a:ln w="31750">
                <a:solidFill>
                  <a:schemeClr val="bg1"/>
                </a:solidFill>
              </a:ln>
              <a:noFill/>
              <a:effectLst/>
              <a:uLnTx/>
              <a:uFillTx/>
              <a:latin typeface="Assistant" pitchFamily="2" charset="-79"/>
              <a:cs typeface="Assistant" pitchFamily="2" charset="-79"/>
            </a:endParaRPr>
          </a:p>
        </p:txBody>
      </p:sp>
      <p:sp>
        <p:nvSpPr>
          <p:cNvPr id="5" name="TextBox 4">
            <a:extLst>
              <a:ext uri="{FF2B5EF4-FFF2-40B4-BE49-F238E27FC236}">
                <a16:creationId xmlns:a16="http://schemas.microsoft.com/office/drawing/2014/main" id="{E45B51E6-8835-8D38-F92E-48FD4422C46C}"/>
              </a:ext>
            </a:extLst>
          </p:cNvPr>
          <p:cNvSpPr txBox="1"/>
          <p:nvPr/>
        </p:nvSpPr>
        <p:spPr>
          <a:xfrm>
            <a:off x="5277812" y="3429000"/>
            <a:ext cx="4584298" cy="495841"/>
          </a:xfrm>
          <a:prstGeom prst="rect">
            <a:avLst/>
          </a:prstGeom>
          <a:noFill/>
        </p:spPr>
        <p:txBody>
          <a:bodyPr wrap="square" rtlCol="0">
            <a:spAutoFit/>
          </a:bodyPr>
          <a:lstStyle/>
          <a:p>
            <a:pPr marL="0" marR="0" lvl="0" indent="0" defTabSz="914400" rtl="1" eaLnBrk="1" fontAlgn="auto" latinLnBrk="0" hangingPunct="1">
              <a:lnSpc>
                <a:spcPct val="8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bg1"/>
                </a:solidFill>
                <a:effectLst/>
                <a:uLnTx/>
                <a:uFillTx/>
                <a:latin typeface="Assistant" pitchFamily="2" charset="-79"/>
                <a:cs typeface="Assistant" pitchFamily="2" charset="-79"/>
              </a:rPr>
              <a:t>מפגש 1: שותפות, לשם מה?</a:t>
            </a:r>
            <a:endParaRPr kumimoji="0" lang="en-US" sz="3200" b="1"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pic>
        <p:nvPicPr>
          <p:cNvPr id="14" name="Picture 13" descr="Icon&#10;&#10;Description automatically generated">
            <a:extLst>
              <a:ext uri="{FF2B5EF4-FFF2-40B4-BE49-F238E27FC236}">
                <a16:creationId xmlns:a16="http://schemas.microsoft.com/office/drawing/2014/main" id="{6E09F283-F563-92E0-DF41-6D89F4A44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6979" y="3378855"/>
            <a:ext cx="899521" cy="899521"/>
          </a:xfrm>
          <a:prstGeom prst="rect">
            <a:avLst/>
          </a:prstGeom>
        </p:spPr>
      </p:pic>
      <p:pic>
        <p:nvPicPr>
          <p:cNvPr id="16" name="Picture 15" descr="Icon&#10;&#10;Description automatically generated">
            <a:extLst>
              <a:ext uri="{FF2B5EF4-FFF2-40B4-BE49-F238E27FC236}">
                <a16:creationId xmlns:a16="http://schemas.microsoft.com/office/drawing/2014/main" id="{9820DE4F-2EFF-9924-8CF7-8FC097F2F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2907" y="950621"/>
            <a:ext cx="1039775" cy="1100582"/>
          </a:xfrm>
          <a:prstGeom prst="rect">
            <a:avLst/>
          </a:prstGeom>
        </p:spPr>
      </p:pic>
      <p:grpSp>
        <p:nvGrpSpPr>
          <p:cNvPr id="3" name="Group 2">
            <a:extLst>
              <a:ext uri="{FF2B5EF4-FFF2-40B4-BE49-F238E27FC236}">
                <a16:creationId xmlns:a16="http://schemas.microsoft.com/office/drawing/2014/main" id="{9AA2595D-9A38-C3F6-A4A8-3852D2A03B7C}"/>
              </a:ext>
            </a:extLst>
          </p:cNvPr>
          <p:cNvGrpSpPr/>
          <p:nvPr/>
        </p:nvGrpSpPr>
        <p:grpSpPr>
          <a:xfrm>
            <a:off x="-80797" y="164953"/>
            <a:ext cx="1382646" cy="785668"/>
            <a:chOff x="-70992" y="261692"/>
            <a:chExt cx="2042469" cy="1160603"/>
          </a:xfrm>
        </p:grpSpPr>
        <p:pic>
          <p:nvPicPr>
            <p:cNvPr id="4" name="Picture 3" descr="A picture containing text, weapon, window&#10;&#10;Description automatically generated">
              <a:extLst>
                <a:ext uri="{FF2B5EF4-FFF2-40B4-BE49-F238E27FC236}">
                  <a16:creationId xmlns:a16="http://schemas.microsoft.com/office/drawing/2014/main" id="{0A88AD81-5F88-E424-C209-2C657FC5E0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6" name="TextBox 5">
              <a:extLst>
                <a:ext uri="{FF2B5EF4-FFF2-40B4-BE49-F238E27FC236}">
                  <a16:creationId xmlns:a16="http://schemas.microsoft.com/office/drawing/2014/main" id="{E56CB96E-2278-5DB5-15F2-FD8F5D493FF2}"/>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398089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115BA28A-DFE7-EE83-5763-E0A90BEF3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478" y="1983714"/>
            <a:ext cx="3606895" cy="2991260"/>
          </a:xfrm>
          <a:prstGeom prst="rect">
            <a:avLst/>
          </a:prstGeom>
        </p:spPr>
      </p:pic>
      <p:pic>
        <p:nvPicPr>
          <p:cNvPr id="21" name="Picture 20" descr="Shape, circle&#10;&#10;Description automatically generated">
            <a:extLst>
              <a:ext uri="{FF2B5EF4-FFF2-40B4-BE49-F238E27FC236}">
                <a16:creationId xmlns:a16="http://schemas.microsoft.com/office/drawing/2014/main" id="{798C9290-ADB7-C768-CCEA-58A0F8EB8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400" y="3406667"/>
            <a:ext cx="3196283" cy="2860193"/>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CDDF03D8-E2D3-D31D-9B00-654A758EE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22" y="1949806"/>
            <a:ext cx="7772400" cy="3140837"/>
          </a:xfrm>
          <a:prstGeom prst="rect">
            <a:avLst/>
          </a:prstGeom>
        </p:spPr>
      </p:pic>
      <p:pic>
        <p:nvPicPr>
          <p:cNvPr id="82" name="Picture 81">
            <a:extLst>
              <a:ext uri="{FF2B5EF4-FFF2-40B4-BE49-F238E27FC236}">
                <a16:creationId xmlns:a16="http://schemas.microsoft.com/office/drawing/2014/main" id="{2DB80F24-74E5-00AA-EE03-BC1D575A205C}"/>
              </a:ext>
            </a:extLst>
          </p:cNvPr>
          <p:cNvPicPr>
            <a:picLocks noChangeAspect="1"/>
          </p:cNvPicPr>
          <p:nvPr/>
        </p:nvPicPr>
        <p:blipFill>
          <a:blip r:embed="rId6"/>
          <a:srcRect/>
          <a:stretch/>
        </p:blipFill>
        <p:spPr>
          <a:xfrm>
            <a:off x="-3348" y="6773078"/>
            <a:ext cx="12192000" cy="78733"/>
          </a:xfrm>
          <a:prstGeom prst="rect">
            <a:avLst/>
          </a:prstGeom>
        </p:spPr>
      </p:pic>
      <p:sp>
        <p:nvSpPr>
          <p:cNvPr id="17" name="TextBox 16">
            <a:extLst>
              <a:ext uri="{FF2B5EF4-FFF2-40B4-BE49-F238E27FC236}">
                <a16:creationId xmlns:a16="http://schemas.microsoft.com/office/drawing/2014/main" id="{FAECD399-1B9D-A52F-5C92-CB53CC1087BC}"/>
              </a:ext>
            </a:extLst>
          </p:cNvPr>
          <p:cNvSpPr txBox="1"/>
          <p:nvPr/>
        </p:nvSpPr>
        <p:spPr>
          <a:xfrm>
            <a:off x="1005512" y="2973396"/>
            <a:ext cx="2972767" cy="800668"/>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מה מייצג מקום זה עבורכם.ן?</a:t>
            </a:r>
          </a:p>
        </p:txBody>
      </p:sp>
      <p:sp>
        <p:nvSpPr>
          <p:cNvPr id="18" name="TextBox 17">
            <a:extLst>
              <a:ext uri="{FF2B5EF4-FFF2-40B4-BE49-F238E27FC236}">
                <a16:creationId xmlns:a16="http://schemas.microsoft.com/office/drawing/2014/main" id="{5865D5D4-BAE7-2CE9-536A-6A35C3C7CE7C}"/>
              </a:ext>
            </a:extLst>
          </p:cNvPr>
          <p:cNvSpPr txBox="1"/>
          <p:nvPr/>
        </p:nvSpPr>
        <p:spPr>
          <a:xfrm>
            <a:off x="8421622" y="2482251"/>
            <a:ext cx="3209848" cy="1525226"/>
          </a:xfrm>
          <a:prstGeom prst="rect">
            <a:avLst/>
          </a:prstGeom>
          <a:noFill/>
        </p:spPr>
        <p:txBody>
          <a:bodyPr wrap="square">
            <a:spAutoFit/>
          </a:bodyPr>
          <a:lstStyle/>
          <a:p>
            <a:pPr marL="228600" marR="0" algn="ctr" rtl="1">
              <a:lnSpc>
                <a:spcPct val="107000"/>
              </a:lnSpc>
              <a:spcBef>
                <a:spcPts val="0"/>
              </a:spcBef>
              <a:spcAft>
                <a:spcPts val="800"/>
              </a:spcAft>
            </a:pPr>
            <a:r>
              <a:rPr lang="he-IL" sz="2200" b="1" kern="100" dirty="0">
                <a:solidFill>
                  <a:schemeClr val="bg1"/>
                </a:solidFill>
                <a:effectLst/>
                <a:latin typeface="Assistant" pitchFamily="2" charset="-79"/>
                <a:ea typeface="Calibri" panose="020F0502020204030204" pitchFamily="34" charset="0"/>
                <a:cs typeface="Assistant" pitchFamily="2" charset="-79"/>
              </a:rPr>
              <a:t>בחרו מקום ברשות / ביישוב / בכפר שאתם.ן אוהבים.ות, מקום שיש לכם.ן חיבור אליו</a:t>
            </a:r>
            <a:endParaRPr lang="en-US" sz="2200" b="1" kern="100" dirty="0">
              <a:solidFill>
                <a:schemeClr val="bg1"/>
              </a:solidFill>
              <a:effectLst/>
              <a:latin typeface="Assistant" pitchFamily="2" charset="-79"/>
              <a:ea typeface="Calibri" panose="020F0502020204030204" pitchFamily="34" charset="0"/>
              <a:cs typeface="Assistant" pitchFamily="2" charset="-79"/>
            </a:endParaRPr>
          </a:p>
        </p:txBody>
      </p:sp>
      <p:pic>
        <p:nvPicPr>
          <p:cNvPr id="6" name="Picture 5" descr="Shape&#10;&#10;Description automatically generated">
            <a:extLst>
              <a:ext uri="{FF2B5EF4-FFF2-40B4-BE49-F238E27FC236}">
                <a16:creationId xmlns:a16="http://schemas.microsoft.com/office/drawing/2014/main" id="{DCD58275-4EDC-643E-8F2B-04EEC8FCD0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sp>
        <p:nvSpPr>
          <p:cNvPr id="7" name="TextBox 6">
            <a:extLst>
              <a:ext uri="{FF2B5EF4-FFF2-40B4-BE49-F238E27FC236}">
                <a16:creationId xmlns:a16="http://schemas.microsoft.com/office/drawing/2014/main" id="{13F7B45F-08A9-FD65-B1CA-6D5D611E074B}"/>
              </a:ext>
            </a:extLst>
          </p:cNvPr>
          <p:cNvSpPr txBox="1"/>
          <p:nvPr/>
        </p:nvSpPr>
        <p:spPr>
          <a:xfrm>
            <a:off x="3567630" y="313705"/>
            <a:ext cx="5765556"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בעדשה </a:t>
            </a:r>
            <a:r>
              <a:rPr kumimoji="0" lang="he-IL" sz="480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המקומית</a:t>
            </a:r>
          </a:p>
        </p:txBody>
      </p:sp>
      <p:grpSp>
        <p:nvGrpSpPr>
          <p:cNvPr id="8" name="Group 7">
            <a:extLst>
              <a:ext uri="{FF2B5EF4-FFF2-40B4-BE49-F238E27FC236}">
                <a16:creationId xmlns:a16="http://schemas.microsoft.com/office/drawing/2014/main" id="{203B24C3-EA71-4890-DB5F-4A87CF9E865F}"/>
              </a:ext>
            </a:extLst>
          </p:cNvPr>
          <p:cNvGrpSpPr/>
          <p:nvPr/>
        </p:nvGrpSpPr>
        <p:grpSpPr>
          <a:xfrm>
            <a:off x="-80797" y="164953"/>
            <a:ext cx="1382646" cy="785668"/>
            <a:chOff x="-70992" y="261692"/>
            <a:chExt cx="2042469" cy="1160603"/>
          </a:xfrm>
        </p:grpSpPr>
        <p:pic>
          <p:nvPicPr>
            <p:cNvPr id="10" name="Picture 9" descr="A picture containing text, weapon, window&#10;&#10;Description automatically generated">
              <a:extLst>
                <a:ext uri="{FF2B5EF4-FFF2-40B4-BE49-F238E27FC236}">
                  <a16:creationId xmlns:a16="http://schemas.microsoft.com/office/drawing/2014/main" id="{0DE4C96C-FC47-899A-8ADE-7A9777F829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1" name="TextBox 10">
              <a:extLst>
                <a:ext uri="{FF2B5EF4-FFF2-40B4-BE49-F238E27FC236}">
                  <a16:creationId xmlns:a16="http://schemas.microsoft.com/office/drawing/2014/main" id="{80DFADD3-692F-825E-4A13-951E494EC8DB}"/>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pic>
        <p:nvPicPr>
          <p:cNvPr id="16" name="Picture 15" descr="Icon&#10;&#10;Description automatically generated">
            <a:extLst>
              <a:ext uri="{FF2B5EF4-FFF2-40B4-BE49-F238E27FC236}">
                <a16:creationId xmlns:a16="http://schemas.microsoft.com/office/drawing/2014/main" id="{DF6CD2D0-EAF5-7F1D-BF05-73067C7281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2158" y="4072915"/>
            <a:ext cx="1581856" cy="1316988"/>
          </a:xfrm>
          <a:prstGeom prst="rect">
            <a:avLst/>
          </a:prstGeom>
        </p:spPr>
      </p:pic>
    </p:spTree>
    <p:extLst>
      <p:ext uri="{BB962C8B-B14F-4D97-AF65-F5344CB8AC3E}">
        <p14:creationId xmlns:p14="http://schemas.microsoft.com/office/powerpoint/2010/main" val="2990945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circle&#10;&#10;Description automatically generated">
            <a:extLst>
              <a:ext uri="{FF2B5EF4-FFF2-40B4-BE49-F238E27FC236}">
                <a16:creationId xmlns:a16="http://schemas.microsoft.com/office/drawing/2014/main" id="{155F5280-0050-B1A1-BABF-E8E365FE9E91}"/>
              </a:ext>
            </a:extLst>
          </p:cNvPr>
          <p:cNvPicPr>
            <a:picLocks noChangeAspect="1"/>
          </p:cNvPicPr>
          <p:nvPr/>
        </p:nvPicPr>
        <p:blipFill rotWithShape="1">
          <a:blip r:embed="rId3">
            <a:extLst>
              <a:ext uri="{28A0092B-C50C-407E-A947-70E740481C1C}">
                <a14:useLocalDpi xmlns:a14="http://schemas.microsoft.com/office/drawing/2010/main" val="0"/>
              </a:ext>
            </a:extLst>
          </a:blip>
          <a:srcRect l="56953"/>
          <a:stretch/>
        </p:blipFill>
        <p:spPr>
          <a:xfrm>
            <a:off x="5359319" y="1523679"/>
            <a:ext cx="1919658" cy="4459442"/>
          </a:xfrm>
          <a:prstGeom prst="rect">
            <a:avLst/>
          </a:prstGeom>
        </p:spPr>
      </p:pic>
      <p:pic>
        <p:nvPicPr>
          <p:cNvPr id="13" name="Picture 12" descr="Shape, circle&#10;&#10;Description automatically generated">
            <a:extLst>
              <a:ext uri="{FF2B5EF4-FFF2-40B4-BE49-F238E27FC236}">
                <a16:creationId xmlns:a16="http://schemas.microsoft.com/office/drawing/2014/main" id="{D6B5F400-8672-5631-F641-1A2B1D4E7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535" y="2263768"/>
            <a:ext cx="3244838" cy="3244838"/>
          </a:xfrm>
          <a:prstGeom prst="rect">
            <a:avLst/>
          </a:prstGeom>
        </p:spPr>
      </p:pic>
      <p:pic>
        <p:nvPicPr>
          <p:cNvPr id="5" name="Picture 4" descr="Shape&#10;&#10;Description automatically generated">
            <a:extLst>
              <a:ext uri="{FF2B5EF4-FFF2-40B4-BE49-F238E27FC236}">
                <a16:creationId xmlns:a16="http://schemas.microsoft.com/office/drawing/2014/main" id="{283DB9DE-E1B1-AC31-553C-AF0AB66F8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pic>
        <p:nvPicPr>
          <p:cNvPr id="14" name="Picture 13">
            <a:extLst>
              <a:ext uri="{FF2B5EF4-FFF2-40B4-BE49-F238E27FC236}">
                <a16:creationId xmlns:a16="http://schemas.microsoft.com/office/drawing/2014/main" id="{8A3D0633-B22C-0C23-CE89-413F1821E854}"/>
              </a:ext>
            </a:extLst>
          </p:cNvPr>
          <p:cNvPicPr>
            <a:picLocks noChangeAspect="1"/>
          </p:cNvPicPr>
          <p:nvPr/>
        </p:nvPicPr>
        <p:blipFill>
          <a:blip r:embed="rId6"/>
          <a:srcRect/>
          <a:stretch/>
        </p:blipFill>
        <p:spPr>
          <a:xfrm>
            <a:off x="0" y="6773078"/>
            <a:ext cx="12192000" cy="78733"/>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3455881" y="276355"/>
            <a:ext cx="5803192"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000" i="0" u="none" strike="noStrike" kern="1200" cap="none" spc="0" normalizeH="0" baseline="0" noProof="0" dirty="0">
                <a:ln>
                  <a:noFill/>
                </a:ln>
                <a:solidFill>
                  <a:schemeClr val="bg1"/>
                </a:solidFill>
                <a:effectLst/>
                <a:uLnTx/>
                <a:uFillTx/>
                <a:latin typeface="Assistant" pitchFamily="2" charset="-79"/>
                <a:cs typeface="Assistant" pitchFamily="2" charset="-79"/>
              </a:rPr>
              <a:t>שותפות - לשם מה?</a:t>
            </a:r>
          </a:p>
        </p:txBody>
      </p:sp>
      <p:sp>
        <p:nvSpPr>
          <p:cNvPr id="56" name="Freeform: Shape 55">
            <a:extLst>
              <a:ext uri="{FF2B5EF4-FFF2-40B4-BE49-F238E27FC236}">
                <a16:creationId xmlns:a16="http://schemas.microsoft.com/office/drawing/2014/main" id="{5CEB906E-F80C-4873-D82B-94A9DE06BC12}"/>
              </a:ext>
            </a:extLst>
          </p:cNvPr>
          <p:cNvSpPr/>
          <p:nvPr/>
        </p:nvSpPr>
        <p:spPr>
          <a:xfrm>
            <a:off x="7652217" y="1797396"/>
            <a:ext cx="2372745" cy="1221293"/>
          </a:xfrm>
          <a:custGeom>
            <a:avLst/>
            <a:gdLst>
              <a:gd name="connsiteX0" fmla="*/ 0 w 1688592"/>
              <a:gd name="connsiteY0" fmla="*/ 0 h 1221293"/>
              <a:gd name="connsiteX1" fmla="*/ 1688592 w 1688592"/>
              <a:gd name="connsiteY1" fmla="*/ 0 h 1221293"/>
              <a:gd name="connsiteX2" fmla="*/ 1688592 w 1688592"/>
              <a:gd name="connsiteY2" fmla="*/ 1221293 h 1221293"/>
              <a:gd name="connsiteX3" fmla="*/ 0 w 1688592"/>
              <a:gd name="connsiteY3" fmla="*/ 1221293 h 1221293"/>
              <a:gd name="connsiteX4" fmla="*/ 0 w 1688592"/>
              <a:gd name="connsiteY4" fmla="*/ 0 h 122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592" h="1221293">
                <a:moveTo>
                  <a:pt x="0" y="0"/>
                </a:moveTo>
                <a:lnTo>
                  <a:pt x="1688592" y="0"/>
                </a:lnTo>
                <a:lnTo>
                  <a:pt x="1688592" y="1221293"/>
                </a:lnTo>
                <a:lnTo>
                  <a:pt x="0" y="1221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10000"/>
              </a:spcAft>
              <a:buNone/>
            </a:pPr>
            <a:r>
              <a:rPr kumimoji="0" lang="he-IL" sz="22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מה ייצא לנו מזה?</a:t>
            </a:r>
            <a:endParaRPr lang="en-US" sz="2200" kern="1200" dirty="0">
              <a:solidFill>
                <a:srgbClr val="686B6C"/>
              </a:solidFill>
            </a:endParaRPr>
          </a:p>
        </p:txBody>
      </p:sp>
      <p:sp>
        <p:nvSpPr>
          <p:cNvPr id="59" name="Freeform: Shape 58">
            <a:extLst>
              <a:ext uri="{FF2B5EF4-FFF2-40B4-BE49-F238E27FC236}">
                <a16:creationId xmlns:a16="http://schemas.microsoft.com/office/drawing/2014/main" id="{187ED764-4B97-712A-1F2A-73921163B2FA}"/>
              </a:ext>
            </a:extLst>
          </p:cNvPr>
          <p:cNvSpPr/>
          <p:nvPr/>
        </p:nvSpPr>
        <p:spPr>
          <a:xfrm>
            <a:off x="7391502" y="3308383"/>
            <a:ext cx="2894174" cy="1221293"/>
          </a:xfrm>
          <a:custGeom>
            <a:avLst/>
            <a:gdLst>
              <a:gd name="connsiteX0" fmla="*/ 0 w 1683881"/>
              <a:gd name="connsiteY0" fmla="*/ 0 h 1221293"/>
              <a:gd name="connsiteX1" fmla="*/ 1683881 w 1683881"/>
              <a:gd name="connsiteY1" fmla="*/ 0 h 1221293"/>
              <a:gd name="connsiteX2" fmla="*/ 1683881 w 1683881"/>
              <a:gd name="connsiteY2" fmla="*/ 1221293 h 1221293"/>
              <a:gd name="connsiteX3" fmla="*/ 0 w 1683881"/>
              <a:gd name="connsiteY3" fmla="*/ 1221293 h 1221293"/>
              <a:gd name="connsiteX4" fmla="*/ 0 w 1683881"/>
              <a:gd name="connsiteY4" fmla="*/ 0 h 122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881" h="1221293">
                <a:moveTo>
                  <a:pt x="0" y="0"/>
                </a:moveTo>
                <a:lnTo>
                  <a:pt x="1683881" y="0"/>
                </a:lnTo>
                <a:lnTo>
                  <a:pt x="1683881" y="1221293"/>
                </a:lnTo>
                <a:lnTo>
                  <a:pt x="0" y="1221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10000"/>
              </a:spcAft>
              <a:buNone/>
            </a:pPr>
            <a:r>
              <a:rPr kumimoji="0" lang="he-IL" sz="22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מה נרוויח ברמה המקצועית?</a:t>
            </a:r>
            <a:endParaRPr lang="en-US" sz="2200" kern="1200" dirty="0">
              <a:solidFill>
                <a:srgbClr val="686B6C"/>
              </a:solidFill>
            </a:endParaRPr>
          </a:p>
        </p:txBody>
      </p:sp>
      <p:sp>
        <p:nvSpPr>
          <p:cNvPr id="62" name="Freeform: Shape 61">
            <a:extLst>
              <a:ext uri="{FF2B5EF4-FFF2-40B4-BE49-F238E27FC236}">
                <a16:creationId xmlns:a16="http://schemas.microsoft.com/office/drawing/2014/main" id="{7897FFA7-54AE-30D5-B408-E3D8B397637E}"/>
              </a:ext>
            </a:extLst>
          </p:cNvPr>
          <p:cNvSpPr/>
          <p:nvPr/>
        </p:nvSpPr>
        <p:spPr>
          <a:xfrm>
            <a:off x="7537917" y="4839690"/>
            <a:ext cx="2601345" cy="1221293"/>
          </a:xfrm>
          <a:custGeom>
            <a:avLst/>
            <a:gdLst>
              <a:gd name="connsiteX0" fmla="*/ 0 w 1688592"/>
              <a:gd name="connsiteY0" fmla="*/ 0 h 1221293"/>
              <a:gd name="connsiteX1" fmla="*/ 1688592 w 1688592"/>
              <a:gd name="connsiteY1" fmla="*/ 0 h 1221293"/>
              <a:gd name="connsiteX2" fmla="*/ 1688592 w 1688592"/>
              <a:gd name="connsiteY2" fmla="*/ 1221293 h 1221293"/>
              <a:gd name="connsiteX3" fmla="*/ 0 w 1688592"/>
              <a:gd name="connsiteY3" fmla="*/ 1221293 h 1221293"/>
              <a:gd name="connsiteX4" fmla="*/ 0 w 1688592"/>
              <a:gd name="connsiteY4" fmla="*/ 0 h 122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592" h="1221293">
                <a:moveTo>
                  <a:pt x="0" y="0"/>
                </a:moveTo>
                <a:lnTo>
                  <a:pt x="1688592" y="0"/>
                </a:lnTo>
                <a:lnTo>
                  <a:pt x="1688592" y="1221293"/>
                </a:lnTo>
                <a:lnTo>
                  <a:pt x="0" y="1221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10000"/>
              </a:spcAft>
              <a:buNone/>
            </a:pPr>
            <a:r>
              <a:rPr kumimoji="0" lang="he-IL" sz="2200" b="1" i="0" u="none" strike="noStrike" kern="1200" cap="none" spc="0" normalizeH="0" baseline="0" noProof="0" dirty="0">
                <a:ln>
                  <a:noFill/>
                </a:ln>
                <a:solidFill>
                  <a:srgbClr val="686B6C"/>
                </a:solidFill>
                <a:effectLst/>
                <a:uLnTx/>
                <a:uFillTx/>
                <a:latin typeface="Assistant" pitchFamily="2" charset="-79"/>
                <a:ea typeface="+mn-ea"/>
                <a:cs typeface="Assistant" pitchFamily="2" charset="-79"/>
              </a:rPr>
              <a:t>מה נרוויח ברמה החינוכית?</a:t>
            </a:r>
            <a:endParaRPr lang="en-US" sz="2200" kern="1200" dirty="0">
              <a:solidFill>
                <a:srgbClr val="686B6C"/>
              </a:solidFill>
            </a:endParaRPr>
          </a:p>
        </p:txBody>
      </p:sp>
      <p:grpSp>
        <p:nvGrpSpPr>
          <p:cNvPr id="6" name="Group 5">
            <a:extLst>
              <a:ext uri="{FF2B5EF4-FFF2-40B4-BE49-F238E27FC236}">
                <a16:creationId xmlns:a16="http://schemas.microsoft.com/office/drawing/2014/main" id="{B5674F5A-A2F9-88DF-6452-4ACA99CAD954}"/>
              </a:ext>
            </a:extLst>
          </p:cNvPr>
          <p:cNvGrpSpPr/>
          <p:nvPr/>
        </p:nvGrpSpPr>
        <p:grpSpPr>
          <a:xfrm>
            <a:off x="-80797" y="164953"/>
            <a:ext cx="1382646" cy="785668"/>
            <a:chOff x="-70992" y="261692"/>
            <a:chExt cx="2042469" cy="1160603"/>
          </a:xfrm>
        </p:grpSpPr>
        <p:pic>
          <p:nvPicPr>
            <p:cNvPr id="7" name="Picture 6" descr="A picture containing text, weapon, window&#10;&#10;Description automatically generated">
              <a:extLst>
                <a:ext uri="{FF2B5EF4-FFF2-40B4-BE49-F238E27FC236}">
                  <a16:creationId xmlns:a16="http://schemas.microsoft.com/office/drawing/2014/main" id="{AF9C998B-FB9C-449D-5B3A-620F9A2061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8" name="TextBox 7">
              <a:extLst>
                <a:ext uri="{FF2B5EF4-FFF2-40B4-BE49-F238E27FC236}">
                  <a16:creationId xmlns:a16="http://schemas.microsoft.com/office/drawing/2014/main" id="{18B6D522-5281-26F3-F4D6-73C41A69263D}"/>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
        <p:nvSpPr>
          <p:cNvPr id="10" name="Freeform: Shape 55">
            <a:extLst>
              <a:ext uri="{FF2B5EF4-FFF2-40B4-BE49-F238E27FC236}">
                <a16:creationId xmlns:a16="http://schemas.microsoft.com/office/drawing/2014/main" id="{513563B1-EA80-775D-2BA1-6C8C9306A822}"/>
              </a:ext>
            </a:extLst>
          </p:cNvPr>
          <p:cNvSpPr/>
          <p:nvPr/>
        </p:nvSpPr>
        <p:spPr>
          <a:xfrm>
            <a:off x="3251203" y="3224805"/>
            <a:ext cx="2372745" cy="1221293"/>
          </a:xfrm>
          <a:custGeom>
            <a:avLst/>
            <a:gdLst>
              <a:gd name="connsiteX0" fmla="*/ 0 w 1688592"/>
              <a:gd name="connsiteY0" fmla="*/ 0 h 1221293"/>
              <a:gd name="connsiteX1" fmla="*/ 1688592 w 1688592"/>
              <a:gd name="connsiteY1" fmla="*/ 0 h 1221293"/>
              <a:gd name="connsiteX2" fmla="*/ 1688592 w 1688592"/>
              <a:gd name="connsiteY2" fmla="*/ 1221293 h 1221293"/>
              <a:gd name="connsiteX3" fmla="*/ 0 w 1688592"/>
              <a:gd name="connsiteY3" fmla="*/ 1221293 h 1221293"/>
              <a:gd name="connsiteX4" fmla="*/ 0 w 1688592"/>
              <a:gd name="connsiteY4" fmla="*/ 0 h 122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592" h="1221293">
                <a:moveTo>
                  <a:pt x="0" y="0"/>
                </a:moveTo>
                <a:lnTo>
                  <a:pt x="1688592" y="0"/>
                </a:lnTo>
                <a:lnTo>
                  <a:pt x="1688592" y="1221293"/>
                </a:lnTo>
                <a:lnTo>
                  <a:pt x="0" y="1221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10000"/>
              </a:spcAft>
              <a:buNone/>
            </a:pPr>
            <a:r>
              <a:rPr kumimoji="0" lang="he-IL" sz="22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rPr>
              <a:t>לשם מה אנחנו מקימים פורום </a:t>
            </a:r>
            <a:r>
              <a:rPr lang="he-IL" sz="2200" b="1" dirty="0">
                <a:solidFill>
                  <a:schemeClr val="bg1"/>
                </a:solidFill>
                <a:latin typeface="Assistant" pitchFamily="2" charset="-79"/>
                <a:cs typeface="Assistant" pitchFamily="2" charset="-79"/>
              </a:rPr>
              <a:t> חינוך רשותי?</a:t>
            </a:r>
            <a:endParaRPr kumimoji="0" lang="he-IL" sz="2200" b="1" i="0" u="none" strike="noStrike" kern="1200" cap="none" spc="0" normalizeH="0" baseline="0" noProof="0" dirty="0">
              <a:ln>
                <a:noFill/>
              </a:ln>
              <a:solidFill>
                <a:schemeClr val="bg1"/>
              </a:solidFill>
              <a:effectLst/>
              <a:uLnTx/>
              <a:uFillTx/>
              <a:latin typeface="Assistant" pitchFamily="2" charset="-79"/>
              <a:ea typeface="+mn-ea"/>
              <a:cs typeface="Assistant" pitchFamily="2" charset="-79"/>
            </a:endParaRPr>
          </a:p>
        </p:txBody>
      </p:sp>
      <p:grpSp>
        <p:nvGrpSpPr>
          <p:cNvPr id="24" name="Group 23">
            <a:extLst>
              <a:ext uri="{FF2B5EF4-FFF2-40B4-BE49-F238E27FC236}">
                <a16:creationId xmlns:a16="http://schemas.microsoft.com/office/drawing/2014/main" id="{A3B90CBC-A328-9DFE-9D26-86B3DBB246F2}"/>
              </a:ext>
            </a:extLst>
          </p:cNvPr>
          <p:cNvGrpSpPr/>
          <p:nvPr/>
        </p:nvGrpSpPr>
        <p:grpSpPr>
          <a:xfrm>
            <a:off x="6401095" y="1928086"/>
            <a:ext cx="914400" cy="914400"/>
            <a:chOff x="6401095" y="1928086"/>
            <a:chExt cx="914400" cy="914400"/>
          </a:xfrm>
        </p:grpSpPr>
        <p:sp>
          <p:nvSpPr>
            <p:cNvPr id="17" name="Oval 16">
              <a:extLst>
                <a:ext uri="{FF2B5EF4-FFF2-40B4-BE49-F238E27FC236}">
                  <a16:creationId xmlns:a16="http://schemas.microsoft.com/office/drawing/2014/main" id="{941DACDB-EAF2-2DE4-1445-84BFC117442B}"/>
                </a:ext>
              </a:extLst>
            </p:cNvPr>
            <p:cNvSpPr/>
            <p:nvPr/>
          </p:nvSpPr>
          <p:spPr>
            <a:xfrm>
              <a:off x="6401095" y="1928086"/>
              <a:ext cx="914400" cy="914400"/>
            </a:xfrm>
            <a:prstGeom prst="ellipse">
              <a:avLst/>
            </a:prstGeom>
            <a:solidFill>
              <a:schemeClr val="bg1"/>
            </a:solidFill>
            <a:ln w="19050">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21" name="Picture 20" descr="Icon&#10;&#10;Description automatically generated">
              <a:extLst>
                <a:ext uri="{FF2B5EF4-FFF2-40B4-BE49-F238E27FC236}">
                  <a16:creationId xmlns:a16="http://schemas.microsoft.com/office/drawing/2014/main" id="{1DD15E5A-BC49-E0C2-5DA6-F419D65E48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6878" y="2153119"/>
              <a:ext cx="762834" cy="464334"/>
            </a:xfrm>
            <a:prstGeom prst="rect">
              <a:avLst/>
            </a:prstGeom>
          </p:spPr>
        </p:pic>
      </p:grpSp>
      <p:grpSp>
        <p:nvGrpSpPr>
          <p:cNvPr id="25" name="Group 24">
            <a:extLst>
              <a:ext uri="{FF2B5EF4-FFF2-40B4-BE49-F238E27FC236}">
                <a16:creationId xmlns:a16="http://schemas.microsoft.com/office/drawing/2014/main" id="{33C26120-BE1C-F168-54D5-DDE806428A1C}"/>
              </a:ext>
            </a:extLst>
          </p:cNvPr>
          <p:cNvGrpSpPr/>
          <p:nvPr/>
        </p:nvGrpSpPr>
        <p:grpSpPr>
          <a:xfrm>
            <a:off x="6792981" y="3442189"/>
            <a:ext cx="914400" cy="914400"/>
            <a:chOff x="6792981" y="3442189"/>
            <a:chExt cx="914400" cy="914400"/>
          </a:xfrm>
        </p:grpSpPr>
        <p:sp>
          <p:nvSpPr>
            <p:cNvPr id="18" name="Oval 17">
              <a:extLst>
                <a:ext uri="{FF2B5EF4-FFF2-40B4-BE49-F238E27FC236}">
                  <a16:creationId xmlns:a16="http://schemas.microsoft.com/office/drawing/2014/main" id="{22E30F5C-D4EE-9CAF-0AB8-CA4923EB9995}"/>
                </a:ext>
              </a:extLst>
            </p:cNvPr>
            <p:cNvSpPr/>
            <p:nvPr/>
          </p:nvSpPr>
          <p:spPr>
            <a:xfrm>
              <a:off x="6792981" y="3442189"/>
              <a:ext cx="914400" cy="914400"/>
            </a:xfrm>
            <a:prstGeom prst="ellipse">
              <a:avLst/>
            </a:prstGeom>
            <a:solidFill>
              <a:schemeClr val="bg1"/>
            </a:solidFill>
            <a:ln w="19050">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22" name="Picture 21" descr="Icon&#10;&#10;Description automatically generated">
              <a:extLst>
                <a:ext uri="{FF2B5EF4-FFF2-40B4-BE49-F238E27FC236}">
                  <a16:creationId xmlns:a16="http://schemas.microsoft.com/office/drawing/2014/main" id="{07277A8E-BA44-5797-3A30-0AAED00CDD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8764" y="3667222"/>
              <a:ext cx="762834" cy="464334"/>
            </a:xfrm>
            <a:prstGeom prst="rect">
              <a:avLst/>
            </a:prstGeom>
          </p:spPr>
        </p:pic>
      </p:grpSp>
      <p:grpSp>
        <p:nvGrpSpPr>
          <p:cNvPr id="26" name="Group 25">
            <a:extLst>
              <a:ext uri="{FF2B5EF4-FFF2-40B4-BE49-F238E27FC236}">
                <a16:creationId xmlns:a16="http://schemas.microsoft.com/office/drawing/2014/main" id="{90E3954D-BE90-5862-EA96-8FFE09DD111E}"/>
              </a:ext>
            </a:extLst>
          </p:cNvPr>
          <p:cNvGrpSpPr/>
          <p:nvPr/>
        </p:nvGrpSpPr>
        <p:grpSpPr>
          <a:xfrm>
            <a:off x="6044836" y="4956293"/>
            <a:ext cx="914400" cy="914400"/>
            <a:chOff x="6044836" y="4956293"/>
            <a:chExt cx="914400" cy="914400"/>
          </a:xfrm>
        </p:grpSpPr>
        <p:sp>
          <p:nvSpPr>
            <p:cNvPr id="19" name="Oval 18">
              <a:extLst>
                <a:ext uri="{FF2B5EF4-FFF2-40B4-BE49-F238E27FC236}">
                  <a16:creationId xmlns:a16="http://schemas.microsoft.com/office/drawing/2014/main" id="{E848DC8F-5E20-E880-5146-52767261A2DA}"/>
                </a:ext>
              </a:extLst>
            </p:cNvPr>
            <p:cNvSpPr/>
            <p:nvPr/>
          </p:nvSpPr>
          <p:spPr>
            <a:xfrm>
              <a:off x="6044836" y="4956293"/>
              <a:ext cx="914400" cy="914400"/>
            </a:xfrm>
            <a:prstGeom prst="ellipse">
              <a:avLst/>
            </a:prstGeom>
            <a:solidFill>
              <a:schemeClr val="bg1"/>
            </a:solidFill>
            <a:ln w="19050">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23" name="Picture 22" descr="Icon&#10;&#10;Description automatically generated">
              <a:extLst>
                <a:ext uri="{FF2B5EF4-FFF2-40B4-BE49-F238E27FC236}">
                  <a16:creationId xmlns:a16="http://schemas.microsoft.com/office/drawing/2014/main" id="{BB28895F-2DE3-4449-1C98-17054589DC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0619" y="5181326"/>
              <a:ext cx="762834" cy="464334"/>
            </a:xfrm>
            <a:prstGeom prst="rect">
              <a:avLst/>
            </a:prstGeom>
          </p:spPr>
        </p:pic>
      </p:grpSp>
    </p:spTree>
    <p:extLst>
      <p:ext uri="{BB962C8B-B14F-4D97-AF65-F5344CB8AC3E}">
        <p14:creationId xmlns:p14="http://schemas.microsoft.com/office/powerpoint/2010/main" val="1786925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C4AD482D-FB32-3326-6D82-EB424F79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pic>
        <p:nvPicPr>
          <p:cNvPr id="14" name="Picture 13">
            <a:extLst>
              <a:ext uri="{FF2B5EF4-FFF2-40B4-BE49-F238E27FC236}">
                <a16:creationId xmlns:a16="http://schemas.microsoft.com/office/drawing/2014/main" id="{8A3D0633-B22C-0C23-CE89-413F1821E854}"/>
              </a:ext>
            </a:extLst>
          </p:cNvPr>
          <p:cNvPicPr>
            <a:picLocks noChangeAspect="1"/>
          </p:cNvPicPr>
          <p:nvPr/>
        </p:nvPicPr>
        <p:blipFill>
          <a:blip r:embed="rId4"/>
          <a:srcRect/>
          <a:stretch/>
        </p:blipFill>
        <p:spPr>
          <a:xfrm>
            <a:off x="0" y="6773078"/>
            <a:ext cx="12192000" cy="78733"/>
          </a:xfrm>
          <a:prstGeom prst="rect">
            <a:avLst/>
          </a:prstGeom>
        </p:spPr>
      </p:pic>
      <p:sp>
        <p:nvSpPr>
          <p:cNvPr id="4" name="TextBox 3">
            <a:extLst>
              <a:ext uri="{FF2B5EF4-FFF2-40B4-BE49-F238E27FC236}">
                <a16:creationId xmlns:a16="http://schemas.microsoft.com/office/drawing/2014/main" id="{B52C8B3E-F999-C234-A114-88E1269382B0}"/>
              </a:ext>
            </a:extLst>
          </p:cNvPr>
          <p:cNvSpPr txBox="1"/>
          <p:nvPr/>
        </p:nvSpPr>
        <p:spPr>
          <a:xfrm>
            <a:off x="2513060" y="394427"/>
            <a:ext cx="7716856"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i="0" u="none" strike="noStrike" kern="1200" cap="none" spc="0" normalizeH="0" baseline="0" noProof="0" dirty="0">
                <a:ln>
                  <a:noFill/>
                </a:ln>
                <a:solidFill>
                  <a:schemeClr val="bg1"/>
                </a:solidFill>
                <a:effectLst/>
                <a:uLnTx/>
                <a:uFillTx/>
                <a:latin typeface="Assistant" pitchFamily="2" charset="-79"/>
                <a:cs typeface="Assistant" pitchFamily="2" charset="-79"/>
              </a:rPr>
              <a:t>שותפות, שיתוף פעולה או שיתופיות?</a:t>
            </a:r>
          </a:p>
        </p:txBody>
      </p:sp>
      <p:grpSp>
        <p:nvGrpSpPr>
          <p:cNvPr id="6" name="Group 5">
            <a:extLst>
              <a:ext uri="{FF2B5EF4-FFF2-40B4-BE49-F238E27FC236}">
                <a16:creationId xmlns:a16="http://schemas.microsoft.com/office/drawing/2014/main" id="{35B64856-571A-F9C0-E385-320628A77444}"/>
              </a:ext>
            </a:extLst>
          </p:cNvPr>
          <p:cNvGrpSpPr/>
          <p:nvPr/>
        </p:nvGrpSpPr>
        <p:grpSpPr>
          <a:xfrm>
            <a:off x="-80797" y="164953"/>
            <a:ext cx="1382646" cy="785668"/>
            <a:chOff x="-70992" y="261692"/>
            <a:chExt cx="2042469" cy="1160603"/>
          </a:xfrm>
        </p:grpSpPr>
        <p:pic>
          <p:nvPicPr>
            <p:cNvPr id="10" name="Picture 9" descr="A picture containing text, weapon, window&#10;&#10;Description automatically generated">
              <a:extLst>
                <a:ext uri="{FF2B5EF4-FFF2-40B4-BE49-F238E27FC236}">
                  <a16:creationId xmlns:a16="http://schemas.microsoft.com/office/drawing/2014/main" id="{21DF2594-8C43-22FE-65CB-5C96CEFD45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1" name="TextBox 10">
              <a:extLst>
                <a:ext uri="{FF2B5EF4-FFF2-40B4-BE49-F238E27FC236}">
                  <a16:creationId xmlns:a16="http://schemas.microsoft.com/office/drawing/2014/main" id="{7C2E1DB1-2A5B-4811-E78A-E86880A136FC}"/>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
        <p:nvSpPr>
          <p:cNvPr id="12" name="TextBox 11">
            <a:extLst>
              <a:ext uri="{FF2B5EF4-FFF2-40B4-BE49-F238E27FC236}">
                <a16:creationId xmlns:a16="http://schemas.microsoft.com/office/drawing/2014/main" id="{93CEF917-AA42-2DE5-1894-2E7391F7DF59}"/>
              </a:ext>
            </a:extLst>
          </p:cNvPr>
          <p:cNvSpPr txBox="1"/>
          <p:nvPr/>
        </p:nvSpPr>
        <p:spPr>
          <a:xfrm>
            <a:off x="1186100" y="1539734"/>
            <a:ext cx="7328150" cy="1887440"/>
          </a:xfrm>
          <a:prstGeom prst="rect">
            <a:avLst/>
          </a:prstGeom>
          <a:noFill/>
        </p:spPr>
        <p:txBody>
          <a:bodyPr wrap="square">
            <a:spAutoFit/>
          </a:bodyPr>
          <a:lstStyle/>
          <a:p>
            <a:pPr marL="0" marR="0" algn="r" rtl="1">
              <a:lnSpc>
                <a:spcPct val="107000"/>
              </a:lnSpc>
              <a:spcBef>
                <a:spcPts val="0"/>
              </a:spcBef>
              <a:spcAft>
                <a:spcPts val="800"/>
              </a:spcAft>
            </a:pPr>
            <a:r>
              <a:rPr lang="he-IL" sz="2200" b="1" dirty="0">
                <a:solidFill>
                  <a:srgbClr val="932C5C"/>
                </a:solidFill>
                <a:effectLst/>
                <a:latin typeface="Assistant" pitchFamily="2" charset="-79"/>
                <a:ea typeface="Calibri" panose="020F0502020204030204" pitchFamily="34" charset="0"/>
                <a:cs typeface="Assistant" pitchFamily="2" charset="-79"/>
              </a:rPr>
              <a:t>שותפות </a:t>
            </a:r>
            <a:r>
              <a:rPr lang="he-IL" sz="2200" dirty="0">
                <a:solidFill>
                  <a:srgbClr val="686B6C"/>
                </a:solidFill>
                <a:effectLst/>
                <a:latin typeface="Assistant" pitchFamily="2" charset="-79"/>
                <a:ea typeface="Calibri" panose="020F0502020204030204" pitchFamily="34" charset="0"/>
                <a:cs typeface="Assistant" pitchFamily="2" charset="-79"/>
              </a:rPr>
              <a:t>מערכת יחסים הדדית, גם אם ממוקדת מטרה ותחומה בזמן, בה שני צדדים או יותר בוחרים לפעול יחד מתוך זיהוי אינטרסים משותפים וההבנה של כל צד כי יגיע לתוצאה טובה יותר עבור עצמו אם יפעל יחד עם הצדדים האחרים. בשותפות יש מרכיבים של הדדיות ושוויון (גם אם לא מלא).</a:t>
            </a:r>
          </a:p>
        </p:txBody>
      </p:sp>
      <p:sp>
        <p:nvSpPr>
          <p:cNvPr id="17" name="TextBox 16">
            <a:extLst>
              <a:ext uri="{FF2B5EF4-FFF2-40B4-BE49-F238E27FC236}">
                <a16:creationId xmlns:a16="http://schemas.microsoft.com/office/drawing/2014/main" id="{9098F306-CB40-8C42-40F0-4158D4967994}"/>
              </a:ext>
            </a:extLst>
          </p:cNvPr>
          <p:cNvSpPr txBox="1"/>
          <p:nvPr/>
        </p:nvSpPr>
        <p:spPr>
          <a:xfrm>
            <a:off x="1186101" y="4502175"/>
            <a:ext cx="7328149" cy="640625"/>
          </a:xfrm>
          <a:prstGeom prst="rect">
            <a:avLst/>
          </a:prstGeom>
          <a:noFill/>
        </p:spPr>
        <p:txBody>
          <a:bodyPr wrap="square">
            <a:spAutoFit/>
          </a:bodyPr>
          <a:lstStyle/>
          <a:p>
            <a:pPr marL="0" marR="0" lvl="0" indent="0" algn="just" defTabSz="914400" eaLnBrk="1" fontAlgn="auto" latinLnBrk="0" hangingPunct="1">
              <a:lnSpc>
                <a:spcPct val="80000"/>
              </a:lnSpc>
              <a:spcBef>
                <a:spcPts val="0"/>
              </a:spcBef>
              <a:spcAft>
                <a:spcPts val="0"/>
              </a:spcAft>
              <a:buClrTx/>
              <a:buSzTx/>
              <a:buFontTx/>
              <a:buNone/>
              <a:tabLst/>
              <a:defRPr/>
            </a:pPr>
            <a:r>
              <a:rPr kumimoji="0" lang="he-IL" altLang="en-IL" sz="2200" b="1" i="0" u="none" strike="noStrike" kern="1200" cap="none" spc="0" normalizeH="0" baseline="0" noProof="0" dirty="0">
                <a:ln>
                  <a:noFill/>
                </a:ln>
                <a:solidFill>
                  <a:srgbClr val="F5931D"/>
                </a:solidFill>
                <a:effectLst/>
                <a:uLnTx/>
                <a:uFillTx/>
                <a:latin typeface="Assistant" pitchFamily="2" charset="-79"/>
                <a:ea typeface="Montserrat" pitchFamily="2" charset="77"/>
                <a:cs typeface="Assistant" pitchFamily="2" charset="-79"/>
              </a:rPr>
              <a:t>שיתוף פעולה</a:t>
            </a:r>
            <a:r>
              <a:rPr lang="he-IL" altLang="en-IL" sz="2200" dirty="0">
                <a:solidFill>
                  <a:srgbClr val="F5931D"/>
                </a:solidFill>
                <a:latin typeface="Assistant" pitchFamily="2" charset="-79"/>
                <a:cs typeface="Assistant" pitchFamily="2" charset="-79"/>
              </a:rPr>
              <a:t> </a:t>
            </a:r>
            <a:r>
              <a:rPr kumimoji="0" lang="he-IL" sz="2200" i="0" u="none" strike="noStrike" kern="1200" cap="none" spc="0" normalizeH="0" baseline="0" noProof="0" dirty="0">
                <a:ln>
                  <a:noFill/>
                </a:ln>
                <a:solidFill>
                  <a:srgbClr val="686B6C"/>
                </a:solidFill>
                <a:effectLst/>
                <a:uLnTx/>
                <a:uFillTx/>
                <a:latin typeface="Assistant" pitchFamily="2" charset="-79"/>
                <a:ea typeface="Times New Roman" panose="02020603050405020304" pitchFamily="18" charset="0"/>
                <a:cs typeface="Assistant" pitchFamily="2" charset="-79"/>
              </a:rPr>
              <a:t>מצב בו אנו מביאים את צד ב לפעול באופן בו היינו רוצים ללא שימוש בכוח או אמצעי כפייה</a:t>
            </a:r>
            <a:r>
              <a:rPr kumimoji="0" lang="en-US" sz="2200" i="0" u="none" strike="noStrike" kern="1200" cap="none" spc="0" normalizeH="0" baseline="0" noProof="0" dirty="0">
                <a:ln>
                  <a:noFill/>
                </a:ln>
                <a:solidFill>
                  <a:srgbClr val="686B6C"/>
                </a:solidFill>
                <a:effectLst/>
                <a:uLnTx/>
                <a:uFillTx/>
                <a:latin typeface="Assistant" pitchFamily="2" charset="-79"/>
                <a:ea typeface="Times New Roman" panose="02020603050405020304" pitchFamily="18" charset="0"/>
                <a:cs typeface="Assistant" pitchFamily="2" charset="-79"/>
              </a:rPr>
              <a:t>.</a:t>
            </a:r>
          </a:p>
        </p:txBody>
      </p:sp>
      <p:pic>
        <p:nvPicPr>
          <p:cNvPr id="19" name="Picture 18" descr="A picture containing text&#10;&#10;Description automatically generated">
            <a:extLst>
              <a:ext uri="{FF2B5EF4-FFF2-40B4-BE49-F238E27FC236}">
                <a16:creationId xmlns:a16="http://schemas.microsoft.com/office/drawing/2014/main" id="{0D5D8752-A2E0-0705-1269-7C005DE42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2763" y="4242159"/>
            <a:ext cx="1990933" cy="1808835"/>
          </a:xfrm>
          <a:prstGeom prst="rect">
            <a:avLst/>
          </a:prstGeom>
        </p:spPr>
      </p:pic>
      <p:pic>
        <p:nvPicPr>
          <p:cNvPr id="21" name="Picture 20" descr="A magnifying glass on top of a book&#10;&#10;Description automatically generated with medium confidence">
            <a:extLst>
              <a:ext uri="{FF2B5EF4-FFF2-40B4-BE49-F238E27FC236}">
                <a16:creationId xmlns:a16="http://schemas.microsoft.com/office/drawing/2014/main" id="{DBAA9126-A171-4760-E65B-C00B964FCD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2763" y="1625487"/>
            <a:ext cx="1990933" cy="1808835"/>
          </a:xfrm>
          <a:prstGeom prst="rect">
            <a:avLst/>
          </a:prstGeom>
        </p:spPr>
      </p:pic>
    </p:spTree>
    <p:extLst>
      <p:ext uri="{BB962C8B-B14F-4D97-AF65-F5344CB8AC3E}">
        <p14:creationId xmlns:p14="http://schemas.microsoft.com/office/powerpoint/2010/main" val="362820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4CDCB53A-64E5-DE34-CFED-F8EFB2A775D1}"/>
              </a:ext>
            </a:extLst>
          </p:cNvPr>
          <p:cNvPicPr>
            <a:picLocks noChangeAspect="1"/>
          </p:cNvPicPr>
          <p:nvPr/>
        </p:nvPicPr>
        <p:blipFill rotWithShape="1">
          <a:blip r:embed="rId3">
            <a:extLst>
              <a:ext uri="{28A0092B-C50C-407E-A947-70E740481C1C}">
                <a14:useLocalDpi xmlns:a14="http://schemas.microsoft.com/office/drawing/2010/main" val="0"/>
              </a:ext>
            </a:extLst>
          </a:blip>
          <a:srcRect t="7662" b="9661"/>
          <a:stretch/>
        </p:blipFill>
        <p:spPr>
          <a:xfrm>
            <a:off x="0" y="0"/>
            <a:ext cx="12431210" cy="6851811"/>
          </a:xfrm>
          <a:prstGeom prst="rect">
            <a:avLst/>
          </a:prstGeom>
        </p:spPr>
      </p:pic>
      <p:sp>
        <p:nvSpPr>
          <p:cNvPr id="11" name="Rectangle 10">
            <a:extLst>
              <a:ext uri="{FF2B5EF4-FFF2-40B4-BE49-F238E27FC236}">
                <a16:creationId xmlns:a16="http://schemas.microsoft.com/office/drawing/2014/main" id="{2C02DE24-1825-0E26-F232-51967303D00F}"/>
              </a:ext>
            </a:extLst>
          </p:cNvPr>
          <p:cNvSpPr/>
          <p:nvPr/>
        </p:nvSpPr>
        <p:spPr>
          <a:xfrm>
            <a:off x="0" y="0"/>
            <a:ext cx="12431210" cy="6858000"/>
          </a:xfrm>
          <a:prstGeom prst="rect">
            <a:avLst/>
          </a:prstGeom>
          <a:solidFill>
            <a:srgbClr val="182A6E">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13" name="Picture 12" descr="Shape, circle&#10;&#10;Description automatically generated">
            <a:extLst>
              <a:ext uri="{FF2B5EF4-FFF2-40B4-BE49-F238E27FC236}">
                <a16:creationId xmlns:a16="http://schemas.microsoft.com/office/drawing/2014/main" id="{9B0FB805-7276-2812-2861-50281393F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 y="44878"/>
            <a:ext cx="1198800" cy="1198800"/>
          </a:xfrm>
          <a:prstGeom prst="rect">
            <a:avLst/>
          </a:prstGeom>
        </p:spPr>
      </p:pic>
      <p:grpSp>
        <p:nvGrpSpPr>
          <p:cNvPr id="6" name="Group 5">
            <a:extLst>
              <a:ext uri="{FF2B5EF4-FFF2-40B4-BE49-F238E27FC236}">
                <a16:creationId xmlns:a16="http://schemas.microsoft.com/office/drawing/2014/main" id="{4C8E4045-03B6-77A8-C40F-6017B32DB97A}"/>
              </a:ext>
            </a:extLst>
          </p:cNvPr>
          <p:cNvGrpSpPr/>
          <p:nvPr/>
        </p:nvGrpSpPr>
        <p:grpSpPr>
          <a:xfrm>
            <a:off x="-80797" y="164953"/>
            <a:ext cx="1382646" cy="785668"/>
            <a:chOff x="-70992" y="261692"/>
            <a:chExt cx="2042469" cy="1160603"/>
          </a:xfrm>
        </p:grpSpPr>
        <p:pic>
          <p:nvPicPr>
            <p:cNvPr id="7" name="Picture 6" descr="A picture containing text, weapon, window&#10;&#10;Description automatically generated">
              <a:extLst>
                <a:ext uri="{FF2B5EF4-FFF2-40B4-BE49-F238E27FC236}">
                  <a16:creationId xmlns:a16="http://schemas.microsoft.com/office/drawing/2014/main" id="{E518DD83-2F82-A2B0-EBBD-A41F64FE8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8" name="TextBox 7">
              <a:extLst>
                <a:ext uri="{FF2B5EF4-FFF2-40B4-BE49-F238E27FC236}">
                  <a16:creationId xmlns:a16="http://schemas.microsoft.com/office/drawing/2014/main" id="{E2CBAB40-6740-7C22-4360-DA2B86E29663}"/>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
        <p:nvSpPr>
          <p:cNvPr id="12" name="TextBox 11">
            <a:extLst>
              <a:ext uri="{FF2B5EF4-FFF2-40B4-BE49-F238E27FC236}">
                <a16:creationId xmlns:a16="http://schemas.microsoft.com/office/drawing/2014/main" id="{A2C75DF4-9ED1-DA2F-C12F-08E323DAF9B7}"/>
              </a:ext>
            </a:extLst>
          </p:cNvPr>
          <p:cNvSpPr txBox="1"/>
          <p:nvPr/>
        </p:nvSpPr>
        <p:spPr>
          <a:xfrm>
            <a:off x="4855376" y="835205"/>
            <a:ext cx="6979259" cy="3348545"/>
          </a:xfrm>
          <a:prstGeom prst="rect">
            <a:avLst/>
          </a:prstGeom>
          <a:noFill/>
        </p:spPr>
        <p:txBody>
          <a:bodyPr wrap="square">
            <a:spAutoFit/>
          </a:bodyPr>
          <a:lstStyle/>
          <a:p>
            <a:pPr marL="228600" marR="0" rtl="1">
              <a:lnSpc>
                <a:spcPct val="107000"/>
              </a:lnSpc>
              <a:spcBef>
                <a:spcPts val="0"/>
              </a:spcBef>
              <a:spcAft>
                <a:spcPts val="800"/>
              </a:spcAft>
            </a:pPr>
            <a:r>
              <a:rPr lang="he-IL" sz="5000" b="1" kern="100" dirty="0">
                <a:solidFill>
                  <a:schemeClr val="bg1"/>
                </a:solidFill>
                <a:effectLst/>
                <a:latin typeface="Assistant" pitchFamily="2" charset="-79"/>
                <a:ea typeface="Calibri" panose="020F0502020204030204" pitchFamily="34" charset="0"/>
                <a:cs typeface="Assistant" pitchFamily="2" charset="-79"/>
              </a:rPr>
              <a:t>שיתופיות: תהליך שבו פרטים שונים עובדים יחד על מנת להגיע לתוצר משותף ומיטבי. </a:t>
            </a:r>
          </a:p>
        </p:txBody>
      </p:sp>
    </p:spTree>
    <p:extLst>
      <p:ext uri="{BB962C8B-B14F-4D97-AF65-F5344CB8AC3E}">
        <p14:creationId xmlns:p14="http://schemas.microsoft.com/office/powerpoint/2010/main" val="613953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957F99FE-F858-01EC-90F1-1D4B113DB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5" y="1581146"/>
            <a:ext cx="6375400" cy="3695700"/>
          </a:xfrm>
          <a:prstGeom prst="rect">
            <a:avLst/>
          </a:prstGeom>
        </p:spPr>
      </p:pic>
      <p:pic>
        <p:nvPicPr>
          <p:cNvPr id="6" name="Picture 5" descr="A picture containing text, sign&#10;&#10;Description automatically generated">
            <a:hlinkClick r:id="rId4"/>
            <a:extLst>
              <a:ext uri="{FF2B5EF4-FFF2-40B4-BE49-F238E27FC236}">
                <a16:creationId xmlns:a16="http://schemas.microsoft.com/office/drawing/2014/main" id="{0B6BC7EE-89A2-C771-D48C-1DCF95CD3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735" y="2926674"/>
            <a:ext cx="1016000" cy="1028700"/>
          </a:xfrm>
          <a:prstGeom prst="rect">
            <a:avLst/>
          </a:prstGeom>
        </p:spPr>
      </p:pic>
      <p:pic>
        <p:nvPicPr>
          <p:cNvPr id="11" name="Picture 10" descr="A picture containing indoor, wall, tiled, tile&#10;&#10;Description automatically generated">
            <a:extLst>
              <a:ext uri="{FF2B5EF4-FFF2-40B4-BE49-F238E27FC236}">
                <a16:creationId xmlns:a16="http://schemas.microsoft.com/office/drawing/2014/main" id="{EDDCAC0A-D648-6E8F-2DC8-318AD6FF3FB4}"/>
              </a:ext>
            </a:extLst>
          </p:cNvPr>
          <p:cNvPicPr>
            <a:picLocks noChangeAspect="1"/>
          </p:cNvPicPr>
          <p:nvPr/>
        </p:nvPicPr>
        <p:blipFill rotWithShape="1">
          <a:blip r:embed="rId6">
            <a:extLst>
              <a:ext uri="{28A0092B-C50C-407E-A947-70E740481C1C}">
                <a14:useLocalDpi xmlns:a14="http://schemas.microsoft.com/office/drawing/2010/main" val="0"/>
              </a:ext>
            </a:extLst>
          </a:blip>
          <a:srcRect b="13574"/>
          <a:stretch/>
        </p:blipFill>
        <p:spPr>
          <a:xfrm>
            <a:off x="8366300" y="12020"/>
            <a:ext cx="3838579" cy="6858007"/>
          </a:xfrm>
          <a:prstGeom prst="rect">
            <a:avLst/>
          </a:prstGeom>
        </p:spPr>
      </p:pic>
      <p:sp>
        <p:nvSpPr>
          <p:cNvPr id="15" name="TextBox 14">
            <a:extLst>
              <a:ext uri="{FF2B5EF4-FFF2-40B4-BE49-F238E27FC236}">
                <a16:creationId xmlns:a16="http://schemas.microsoft.com/office/drawing/2014/main" id="{D25EB851-839C-D9A1-5AB9-EBDAD68F1747}"/>
              </a:ext>
            </a:extLst>
          </p:cNvPr>
          <p:cNvSpPr txBox="1"/>
          <p:nvPr/>
        </p:nvSpPr>
        <p:spPr>
          <a:xfrm>
            <a:off x="8599046" y="809543"/>
            <a:ext cx="3367343" cy="1338380"/>
          </a:xfrm>
          <a:prstGeom prst="rect">
            <a:avLst/>
          </a:prstGeom>
          <a:noFill/>
        </p:spPr>
        <p:txBody>
          <a:bodyPr wrap="square" rtlCol="0">
            <a:spAutoFit/>
          </a:bodyPr>
          <a:lstStyle/>
          <a:p>
            <a:pPr marL="0" marR="0" lvl="0" indent="0" defTabSz="914400" rtl="1" eaLnBrk="1" fontAlgn="auto" latinLnBrk="0" hangingPunct="1">
              <a:lnSpc>
                <a:spcPct val="80000"/>
              </a:lnSpc>
              <a:spcBef>
                <a:spcPts val="0"/>
              </a:spcBef>
              <a:spcAft>
                <a:spcPts val="0"/>
              </a:spcAft>
              <a:buClrTx/>
              <a:buSzTx/>
              <a:buFontTx/>
              <a:buNone/>
              <a:tabLst/>
              <a:defRPr/>
            </a:pPr>
            <a:r>
              <a:rPr lang="he-IL" sz="5000" b="1" dirty="0">
                <a:ln w="31750">
                  <a:solidFill>
                    <a:schemeClr val="bg1"/>
                  </a:solidFill>
                </a:ln>
                <a:noFill/>
                <a:latin typeface="Assistant" pitchFamily="2" charset="-79"/>
                <a:cs typeface="Assistant" pitchFamily="2" charset="-79"/>
              </a:rPr>
              <a:t>סוגי שיתופיות </a:t>
            </a:r>
            <a:endParaRPr kumimoji="0" lang="he-IL" sz="5000" b="1" i="0" u="none" strike="noStrike" kern="1200" cap="none" spc="0" normalizeH="0" baseline="0" noProof="0" dirty="0">
              <a:ln w="31750">
                <a:solidFill>
                  <a:schemeClr val="bg1"/>
                </a:solidFill>
              </a:ln>
              <a:noFill/>
              <a:effectLst/>
              <a:uLnTx/>
              <a:uFillTx/>
              <a:latin typeface="Assistant" pitchFamily="2" charset="-79"/>
              <a:cs typeface="Assistant" pitchFamily="2" charset="-79"/>
            </a:endParaRPr>
          </a:p>
        </p:txBody>
      </p:sp>
      <p:sp>
        <p:nvSpPr>
          <p:cNvPr id="7" name="TextBox 6">
            <a:extLst>
              <a:ext uri="{FF2B5EF4-FFF2-40B4-BE49-F238E27FC236}">
                <a16:creationId xmlns:a16="http://schemas.microsoft.com/office/drawing/2014/main" id="{66315390-00AD-F685-FF50-7EE90BE2BD15}"/>
              </a:ext>
            </a:extLst>
          </p:cNvPr>
          <p:cNvSpPr txBox="1"/>
          <p:nvPr/>
        </p:nvSpPr>
        <p:spPr>
          <a:xfrm>
            <a:off x="9480884" y="2516918"/>
            <a:ext cx="2330302" cy="1134798"/>
          </a:xfrm>
          <a:prstGeom prst="rect">
            <a:avLst/>
          </a:prstGeom>
          <a:noFill/>
        </p:spPr>
        <p:txBody>
          <a:bodyPr wrap="square">
            <a:spAutoFit/>
          </a:bodyPr>
          <a:lstStyle/>
          <a:p>
            <a:pPr marL="0" marR="0" lvl="0" indent="0" defTabSz="914400" rtl="1" eaLnBrk="1" fontAlgn="auto" latinLnBrk="0" hangingPunct="1">
              <a:lnSpc>
                <a:spcPct val="80000"/>
              </a:lnSpc>
              <a:spcBef>
                <a:spcPts val="0"/>
              </a:spcBef>
              <a:spcAft>
                <a:spcPts val="0"/>
              </a:spcAft>
              <a:buClrTx/>
              <a:buSzTx/>
              <a:buFontTx/>
              <a:buNone/>
              <a:tabLst/>
              <a:defRPr/>
            </a:pPr>
            <a:r>
              <a:rPr kumimoji="0" lang="he-IL" sz="2800" i="0" u="none" strike="noStrike" kern="1200" cap="none" spc="0" normalizeH="0" baseline="0" noProof="0" dirty="0">
                <a:ln>
                  <a:noFill/>
                </a:ln>
                <a:solidFill>
                  <a:schemeClr val="bg1"/>
                </a:solidFill>
                <a:effectLst/>
                <a:uLnTx/>
                <a:uFillTx/>
                <a:latin typeface="Assistant" pitchFamily="2" charset="-79"/>
                <a:cs typeface="Assistant" pitchFamily="2" charset="-79"/>
              </a:rPr>
              <a:t>סרטון אנימציה על 3 רמות של שיתופיות:</a:t>
            </a:r>
          </a:p>
        </p:txBody>
      </p:sp>
      <p:grpSp>
        <p:nvGrpSpPr>
          <p:cNvPr id="8" name="Group 7">
            <a:extLst>
              <a:ext uri="{FF2B5EF4-FFF2-40B4-BE49-F238E27FC236}">
                <a16:creationId xmlns:a16="http://schemas.microsoft.com/office/drawing/2014/main" id="{22C13D31-0228-B836-3129-74A21B12DAC5}"/>
              </a:ext>
            </a:extLst>
          </p:cNvPr>
          <p:cNvGrpSpPr/>
          <p:nvPr/>
        </p:nvGrpSpPr>
        <p:grpSpPr>
          <a:xfrm>
            <a:off x="-80797" y="164953"/>
            <a:ext cx="1382646" cy="785668"/>
            <a:chOff x="-70992" y="261692"/>
            <a:chExt cx="2042469" cy="1160603"/>
          </a:xfrm>
        </p:grpSpPr>
        <p:pic>
          <p:nvPicPr>
            <p:cNvPr id="9" name="Picture 8" descr="A picture containing text, weapon, window&#10;&#10;Description automatically generated">
              <a:extLst>
                <a:ext uri="{FF2B5EF4-FFF2-40B4-BE49-F238E27FC236}">
                  <a16:creationId xmlns:a16="http://schemas.microsoft.com/office/drawing/2014/main" id="{F136033A-57FB-3C5F-75C9-659C158EF0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10" name="TextBox 9">
              <a:extLst>
                <a:ext uri="{FF2B5EF4-FFF2-40B4-BE49-F238E27FC236}">
                  <a16:creationId xmlns:a16="http://schemas.microsoft.com/office/drawing/2014/main" id="{9260254A-690E-A169-CBA3-CF1AEFFDF195}"/>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
        <p:nvSpPr>
          <p:cNvPr id="12" name="TextBox 11">
            <a:extLst>
              <a:ext uri="{FF2B5EF4-FFF2-40B4-BE49-F238E27FC236}">
                <a16:creationId xmlns:a16="http://schemas.microsoft.com/office/drawing/2014/main" id="{42C613F0-7446-E932-ED93-EFDDE5E1AB9A}"/>
              </a:ext>
            </a:extLst>
          </p:cNvPr>
          <p:cNvSpPr txBox="1"/>
          <p:nvPr/>
        </p:nvSpPr>
        <p:spPr>
          <a:xfrm>
            <a:off x="9420789" y="3955374"/>
            <a:ext cx="2784090" cy="1964256"/>
          </a:xfrm>
          <a:prstGeom prst="rect">
            <a:avLst/>
          </a:prstGeom>
          <a:noFill/>
        </p:spPr>
        <p:txBody>
          <a:bodyPr wrap="square">
            <a:spAutoFit/>
          </a:bodyPr>
          <a:lstStyle/>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ssistant" pitchFamily="2" charset="-79"/>
                <a:cs typeface="Assistant" pitchFamily="2" charset="-79"/>
              </a:rPr>
              <a:t>Sharing</a:t>
            </a:r>
          </a:p>
          <a:p>
            <a:pPr marL="0" marR="0" lvl="0" indent="0" algn="l" defTabSz="914400" rtl="1" eaLnBrk="1" fontAlgn="auto" latinLnBrk="0" hangingPunct="1">
              <a:lnSpc>
                <a:spcPct val="150000"/>
              </a:lnSpc>
              <a:spcBef>
                <a:spcPts val="0"/>
              </a:spcBef>
              <a:spcAft>
                <a:spcPts val="0"/>
              </a:spcAft>
              <a:buClrTx/>
              <a:buSzTx/>
              <a:buFontTx/>
              <a:buNone/>
              <a:tabLst/>
              <a:defRPr/>
            </a:pPr>
            <a:r>
              <a:rPr lang="en-US" sz="2800" dirty="0">
                <a:solidFill>
                  <a:schemeClr val="bg1"/>
                </a:solidFill>
                <a:latin typeface="Assistant" pitchFamily="2" charset="-79"/>
                <a:cs typeface="Assistant" pitchFamily="2" charset="-79"/>
              </a:rPr>
              <a:t>Cooperating</a:t>
            </a:r>
          </a:p>
          <a:p>
            <a:pPr marL="0" marR="0" lvl="0" indent="0" algn="l" defTabSz="914400" rtl="1"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ssistant" pitchFamily="2" charset="-79"/>
                <a:cs typeface="Assistant" pitchFamily="2" charset="-79"/>
              </a:rPr>
              <a:t>Collaborating</a:t>
            </a:r>
            <a:endParaRPr kumimoji="0" lang="he-IL" sz="2800" i="0" u="none" strike="noStrike" kern="1200" cap="none" spc="0" normalizeH="0" baseline="0" noProof="0" dirty="0">
              <a:ln>
                <a:noFill/>
              </a:ln>
              <a:solidFill>
                <a:schemeClr val="bg1"/>
              </a:solidFill>
              <a:effectLst/>
              <a:uLnTx/>
              <a:uFillTx/>
              <a:latin typeface="Assistant" pitchFamily="2" charset="-79"/>
              <a:cs typeface="Assistant" pitchFamily="2" charset="-79"/>
            </a:endParaRPr>
          </a:p>
        </p:txBody>
      </p:sp>
      <p:pic>
        <p:nvPicPr>
          <p:cNvPr id="14" name="Picture 13" descr="Icon&#10;&#10;Description automatically generated">
            <a:extLst>
              <a:ext uri="{FF2B5EF4-FFF2-40B4-BE49-F238E27FC236}">
                <a16:creationId xmlns:a16="http://schemas.microsoft.com/office/drawing/2014/main" id="{A9D95504-CB43-D4F5-B743-851A804038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7196" y="5394008"/>
            <a:ext cx="430129" cy="430129"/>
          </a:xfrm>
          <a:prstGeom prst="rect">
            <a:avLst/>
          </a:prstGeom>
        </p:spPr>
      </p:pic>
      <p:pic>
        <p:nvPicPr>
          <p:cNvPr id="19" name="Picture 18" descr="Text&#10;&#10;Description automatically generated">
            <a:extLst>
              <a:ext uri="{FF2B5EF4-FFF2-40B4-BE49-F238E27FC236}">
                <a16:creationId xmlns:a16="http://schemas.microsoft.com/office/drawing/2014/main" id="{3B921492-5B27-A0F2-0483-0AD1FB4FD2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3713" y="4803309"/>
            <a:ext cx="417095" cy="417095"/>
          </a:xfrm>
          <a:prstGeom prst="rect">
            <a:avLst/>
          </a:prstGeom>
        </p:spPr>
      </p:pic>
      <p:pic>
        <p:nvPicPr>
          <p:cNvPr id="21" name="Picture 20" descr="Icon&#10;&#10;Description automatically generated">
            <a:extLst>
              <a:ext uri="{FF2B5EF4-FFF2-40B4-BE49-F238E27FC236}">
                <a16:creationId xmlns:a16="http://schemas.microsoft.com/office/drawing/2014/main" id="{78D827D5-2376-E730-6AA8-DD1F44C3D1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0618" y="4188359"/>
            <a:ext cx="482266" cy="358441"/>
          </a:xfrm>
          <a:prstGeom prst="rect">
            <a:avLst/>
          </a:prstGeom>
        </p:spPr>
      </p:pic>
    </p:spTree>
    <p:extLst>
      <p:ext uri="{BB962C8B-B14F-4D97-AF65-F5344CB8AC3E}">
        <p14:creationId xmlns:p14="http://schemas.microsoft.com/office/powerpoint/2010/main" val="1074147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45216E74-1C60-6F0E-E16E-CA83D85B4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39" y="319595"/>
            <a:ext cx="6487862" cy="871362"/>
          </a:xfrm>
          <a:prstGeom prst="rect">
            <a:avLst/>
          </a:prstGeom>
        </p:spPr>
      </p:pic>
      <p:sp>
        <p:nvSpPr>
          <p:cNvPr id="85" name="Rounded Rectangle 84">
            <a:extLst>
              <a:ext uri="{FF2B5EF4-FFF2-40B4-BE49-F238E27FC236}">
                <a16:creationId xmlns:a16="http://schemas.microsoft.com/office/drawing/2014/main" id="{9FE32CF0-C31D-338C-3FCB-D1FF88789EE1}"/>
              </a:ext>
            </a:extLst>
          </p:cNvPr>
          <p:cNvSpPr/>
          <p:nvPr/>
        </p:nvSpPr>
        <p:spPr>
          <a:xfrm>
            <a:off x="2857223" y="3376377"/>
            <a:ext cx="2012454" cy="2855538"/>
          </a:xfrm>
          <a:prstGeom prst="roundRect">
            <a:avLst>
              <a:gd name="adj" fmla="val 11356"/>
            </a:avLst>
          </a:prstGeom>
          <a:solidFill>
            <a:srgbClr val="9EB83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6" name="Rounded Rectangle 85">
            <a:extLst>
              <a:ext uri="{FF2B5EF4-FFF2-40B4-BE49-F238E27FC236}">
                <a16:creationId xmlns:a16="http://schemas.microsoft.com/office/drawing/2014/main" id="{AF1C3DA5-F9D5-3132-8BBA-99EB38167023}"/>
              </a:ext>
            </a:extLst>
          </p:cNvPr>
          <p:cNvSpPr/>
          <p:nvPr/>
        </p:nvSpPr>
        <p:spPr>
          <a:xfrm>
            <a:off x="5148495" y="3376377"/>
            <a:ext cx="2012454" cy="2855538"/>
          </a:xfrm>
          <a:prstGeom prst="roundRect">
            <a:avLst>
              <a:gd name="adj" fmla="val 11356"/>
            </a:avLst>
          </a:prstGeom>
          <a:solidFill>
            <a:srgbClr val="F5931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7" name="Rounded Rectangle 86">
            <a:extLst>
              <a:ext uri="{FF2B5EF4-FFF2-40B4-BE49-F238E27FC236}">
                <a16:creationId xmlns:a16="http://schemas.microsoft.com/office/drawing/2014/main" id="{37938CF5-2064-C405-4CB1-C75FEB9939EC}"/>
              </a:ext>
            </a:extLst>
          </p:cNvPr>
          <p:cNvSpPr/>
          <p:nvPr/>
        </p:nvSpPr>
        <p:spPr>
          <a:xfrm>
            <a:off x="7430908" y="3376377"/>
            <a:ext cx="2012454" cy="2855538"/>
          </a:xfrm>
          <a:prstGeom prst="roundRect">
            <a:avLst>
              <a:gd name="adj" fmla="val 11356"/>
            </a:avLst>
          </a:prstGeom>
          <a:solidFill>
            <a:srgbClr val="932C5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8" name="Rounded Rectangle 87">
            <a:extLst>
              <a:ext uri="{FF2B5EF4-FFF2-40B4-BE49-F238E27FC236}">
                <a16:creationId xmlns:a16="http://schemas.microsoft.com/office/drawing/2014/main" id="{5BBDD8F8-34A2-1431-D442-A17D2868F8B5}"/>
              </a:ext>
            </a:extLst>
          </p:cNvPr>
          <p:cNvSpPr/>
          <p:nvPr/>
        </p:nvSpPr>
        <p:spPr>
          <a:xfrm>
            <a:off x="9731040" y="3376377"/>
            <a:ext cx="2012454" cy="2855538"/>
          </a:xfrm>
          <a:prstGeom prst="roundRect">
            <a:avLst>
              <a:gd name="adj" fmla="val 11356"/>
            </a:avLst>
          </a:prstGeom>
          <a:solidFill>
            <a:srgbClr val="192B6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4" name="Rounded Rectangle 83">
            <a:extLst>
              <a:ext uri="{FF2B5EF4-FFF2-40B4-BE49-F238E27FC236}">
                <a16:creationId xmlns:a16="http://schemas.microsoft.com/office/drawing/2014/main" id="{28041E90-1E01-2587-746A-FE3D47899942}"/>
              </a:ext>
            </a:extLst>
          </p:cNvPr>
          <p:cNvSpPr/>
          <p:nvPr/>
        </p:nvSpPr>
        <p:spPr>
          <a:xfrm>
            <a:off x="565951" y="3376377"/>
            <a:ext cx="2012454" cy="2855538"/>
          </a:xfrm>
          <a:prstGeom prst="roundRect">
            <a:avLst>
              <a:gd name="adj" fmla="val 11356"/>
            </a:avLst>
          </a:prstGeom>
          <a:solidFill>
            <a:srgbClr val="038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TextBox 3">
            <a:extLst>
              <a:ext uri="{FF2B5EF4-FFF2-40B4-BE49-F238E27FC236}">
                <a16:creationId xmlns:a16="http://schemas.microsoft.com/office/drawing/2014/main" id="{B52C8B3E-F999-C234-A114-88E1269382B0}"/>
              </a:ext>
            </a:extLst>
          </p:cNvPr>
          <p:cNvSpPr txBox="1"/>
          <p:nvPr/>
        </p:nvSpPr>
        <p:spPr>
          <a:xfrm>
            <a:off x="3273513" y="290555"/>
            <a:ext cx="6256383" cy="861774"/>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000" i="0" u="none" strike="noStrike" kern="1200" cap="none" spc="0" normalizeH="0" baseline="0" noProof="0" dirty="0">
                <a:ln>
                  <a:noFill/>
                </a:ln>
                <a:solidFill>
                  <a:schemeClr val="bg1"/>
                </a:solidFill>
                <a:effectLst/>
                <a:uLnTx/>
                <a:uFillTx/>
                <a:latin typeface="Assistant" pitchFamily="2" charset="-79"/>
                <a:cs typeface="Assistant" pitchFamily="2" charset="-79"/>
              </a:rPr>
              <a:t>רמות של שיתופיות</a:t>
            </a:r>
          </a:p>
        </p:txBody>
      </p:sp>
      <p:cxnSp>
        <p:nvCxnSpPr>
          <p:cNvPr id="11" name="Straight Connector 10">
            <a:extLst>
              <a:ext uri="{FF2B5EF4-FFF2-40B4-BE49-F238E27FC236}">
                <a16:creationId xmlns:a16="http://schemas.microsoft.com/office/drawing/2014/main" id="{A7C2C7EC-8C60-75CB-DF97-5EC3D83E3C81}"/>
              </a:ext>
            </a:extLst>
          </p:cNvPr>
          <p:cNvCxnSpPr>
            <a:cxnSpLocks/>
            <a:stCxn id="24" idx="2"/>
          </p:cNvCxnSpPr>
          <p:nvPr/>
        </p:nvCxnSpPr>
        <p:spPr>
          <a:xfrm flipH="1">
            <a:off x="1504155" y="2751438"/>
            <a:ext cx="9064635" cy="6391"/>
          </a:xfrm>
          <a:prstGeom prst="line">
            <a:avLst/>
          </a:prstGeom>
          <a:ln w="19050">
            <a:solidFill>
              <a:srgbClr val="686B6C"/>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BFAC0074-CF52-F937-1816-E760FFB2B2FF}"/>
              </a:ext>
            </a:extLst>
          </p:cNvPr>
          <p:cNvGrpSpPr/>
          <p:nvPr/>
        </p:nvGrpSpPr>
        <p:grpSpPr>
          <a:xfrm>
            <a:off x="10551943" y="2566114"/>
            <a:ext cx="370648" cy="370648"/>
            <a:chOff x="10265560" y="2011237"/>
            <a:chExt cx="825367" cy="825367"/>
          </a:xfrm>
        </p:grpSpPr>
        <p:sp>
          <p:nvSpPr>
            <p:cNvPr id="19" name="Oval 18">
              <a:extLst>
                <a:ext uri="{FF2B5EF4-FFF2-40B4-BE49-F238E27FC236}">
                  <a16:creationId xmlns:a16="http://schemas.microsoft.com/office/drawing/2014/main" id="{3F9DCFA4-5F56-6C92-B34C-618B31729E6D}"/>
                </a:ext>
              </a:extLst>
            </p:cNvPr>
            <p:cNvSpPr/>
            <p:nvPr/>
          </p:nvSpPr>
          <p:spPr>
            <a:xfrm>
              <a:off x="10265560" y="2011237"/>
              <a:ext cx="825367" cy="825367"/>
            </a:xfrm>
            <a:prstGeom prst="ellipse">
              <a:avLst/>
            </a:prstGeom>
            <a:solidFill>
              <a:schemeClr val="bg1"/>
            </a:solidFill>
            <a:ln>
              <a:solidFill>
                <a:srgbClr val="192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4" name="Oval 23">
              <a:extLst>
                <a:ext uri="{FF2B5EF4-FFF2-40B4-BE49-F238E27FC236}">
                  <a16:creationId xmlns:a16="http://schemas.microsoft.com/office/drawing/2014/main" id="{522CC267-43C6-B0C4-9E0E-DD1B0D562B03}"/>
                </a:ext>
              </a:extLst>
            </p:cNvPr>
            <p:cNvSpPr/>
            <p:nvPr/>
          </p:nvSpPr>
          <p:spPr>
            <a:xfrm>
              <a:off x="10303076" y="2048753"/>
              <a:ext cx="750334" cy="750334"/>
            </a:xfrm>
            <a:prstGeom prst="ellipse">
              <a:avLst/>
            </a:prstGeom>
            <a:solidFill>
              <a:srgbClr val="192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56" name="Group 55">
            <a:extLst>
              <a:ext uri="{FF2B5EF4-FFF2-40B4-BE49-F238E27FC236}">
                <a16:creationId xmlns:a16="http://schemas.microsoft.com/office/drawing/2014/main" id="{99BC7A96-0E06-2E5D-241C-17BF33154001}"/>
              </a:ext>
            </a:extLst>
          </p:cNvPr>
          <p:cNvGrpSpPr/>
          <p:nvPr/>
        </p:nvGrpSpPr>
        <p:grpSpPr>
          <a:xfrm>
            <a:off x="8251811" y="2566114"/>
            <a:ext cx="370648" cy="370648"/>
            <a:chOff x="7994011" y="2011237"/>
            <a:chExt cx="825367" cy="825367"/>
          </a:xfrm>
        </p:grpSpPr>
        <p:sp>
          <p:nvSpPr>
            <p:cNvPr id="20" name="Oval 19">
              <a:extLst>
                <a:ext uri="{FF2B5EF4-FFF2-40B4-BE49-F238E27FC236}">
                  <a16:creationId xmlns:a16="http://schemas.microsoft.com/office/drawing/2014/main" id="{08D59DC1-5117-EAA9-5A5A-84D467D9D70B}"/>
                </a:ext>
              </a:extLst>
            </p:cNvPr>
            <p:cNvSpPr/>
            <p:nvPr/>
          </p:nvSpPr>
          <p:spPr>
            <a:xfrm>
              <a:off x="7994011" y="2011237"/>
              <a:ext cx="825367" cy="825367"/>
            </a:xfrm>
            <a:prstGeom prst="ellipse">
              <a:avLst/>
            </a:prstGeom>
            <a:solidFill>
              <a:schemeClr val="bg1"/>
            </a:solidFill>
            <a:ln>
              <a:solidFill>
                <a:srgbClr val="932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5" name="Oval 24">
              <a:extLst>
                <a:ext uri="{FF2B5EF4-FFF2-40B4-BE49-F238E27FC236}">
                  <a16:creationId xmlns:a16="http://schemas.microsoft.com/office/drawing/2014/main" id="{D8F8D1D4-F9E0-7AE9-36E4-F6575E6850FF}"/>
                </a:ext>
              </a:extLst>
            </p:cNvPr>
            <p:cNvSpPr/>
            <p:nvPr/>
          </p:nvSpPr>
          <p:spPr>
            <a:xfrm>
              <a:off x="8031527" y="2048753"/>
              <a:ext cx="750334" cy="750334"/>
            </a:xfrm>
            <a:prstGeom prst="ellipse">
              <a:avLst/>
            </a:prstGeom>
            <a:solidFill>
              <a:srgbClr val="93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1" name="Group 60">
            <a:extLst>
              <a:ext uri="{FF2B5EF4-FFF2-40B4-BE49-F238E27FC236}">
                <a16:creationId xmlns:a16="http://schemas.microsoft.com/office/drawing/2014/main" id="{C6984CE7-16FD-9031-3950-097470D6514B}"/>
              </a:ext>
            </a:extLst>
          </p:cNvPr>
          <p:cNvGrpSpPr/>
          <p:nvPr/>
        </p:nvGrpSpPr>
        <p:grpSpPr>
          <a:xfrm>
            <a:off x="5969398" y="2566114"/>
            <a:ext cx="370648" cy="370648"/>
            <a:chOff x="5722462" y="2011237"/>
            <a:chExt cx="825367" cy="825367"/>
          </a:xfrm>
        </p:grpSpPr>
        <p:sp>
          <p:nvSpPr>
            <p:cNvPr id="21" name="Oval 20">
              <a:extLst>
                <a:ext uri="{FF2B5EF4-FFF2-40B4-BE49-F238E27FC236}">
                  <a16:creationId xmlns:a16="http://schemas.microsoft.com/office/drawing/2014/main" id="{4AE616F9-55AB-4B5A-94EC-C5E5DE108A3F}"/>
                </a:ext>
              </a:extLst>
            </p:cNvPr>
            <p:cNvSpPr/>
            <p:nvPr/>
          </p:nvSpPr>
          <p:spPr>
            <a:xfrm>
              <a:off x="5722462" y="2011237"/>
              <a:ext cx="825367" cy="825367"/>
            </a:xfrm>
            <a:prstGeom prst="ellipse">
              <a:avLst/>
            </a:prstGeom>
            <a:solidFill>
              <a:schemeClr val="bg1"/>
            </a:solidFill>
            <a:ln>
              <a:solidFill>
                <a:srgbClr val="F5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6" name="Oval 25">
              <a:extLst>
                <a:ext uri="{FF2B5EF4-FFF2-40B4-BE49-F238E27FC236}">
                  <a16:creationId xmlns:a16="http://schemas.microsoft.com/office/drawing/2014/main" id="{EA22063A-FB3F-6382-974C-E81EBD8B24EA}"/>
                </a:ext>
              </a:extLst>
            </p:cNvPr>
            <p:cNvSpPr/>
            <p:nvPr/>
          </p:nvSpPr>
          <p:spPr>
            <a:xfrm>
              <a:off x="5759978" y="2048753"/>
              <a:ext cx="750334" cy="750334"/>
            </a:xfrm>
            <a:prstGeom prst="ellipse">
              <a:avLst/>
            </a:prstGeom>
            <a:solidFill>
              <a:srgbClr val="F5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2" name="Group 61">
            <a:extLst>
              <a:ext uri="{FF2B5EF4-FFF2-40B4-BE49-F238E27FC236}">
                <a16:creationId xmlns:a16="http://schemas.microsoft.com/office/drawing/2014/main" id="{4FB69130-4ED9-EE84-75E2-9EEF893AE347}"/>
              </a:ext>
            </a:extLst>
          </p:cNvPr>
          <p:cNvGrpSpPr/>
          <p:nvPr/>
        </p:nvGrpSpPr>
        <p:grpSpPr>
          <a:xfrm>
            <a:off x="3678126" y="2566114"/>
            <a:ext cx="370648" cy="370648"/>
            <a:chOff x="3450914" y="2011237"/>
            <a:chExt cx="825367" cy="825367"/>
          </a:xfrm>
        </p:grpSpPr>
        <p:sp>
          <p:nvSpPr>
            <p:cNvPr id="22" name="Oval 21">
              <a:extLst>
                <a:ext uri="{FF2B5EF4-FFF2-40B4-BE49-F238E27FC236}">
                  <a16:creationId xmlns:a16="http://schemas.microsoft.com/office/drawing/2014/main" id="{1E076D52-BD5C-6971-A9D3-295280A081C8}"/>
                </a:ext>
              </a:extLst>
            </p:cNvPr>
            <p:cNvSpPr/>
            <p:nvPr/>
          </p:nvSpPr>
          <p:spPr>
            <a:xfrm>
              <a:off x="3450914" y="2011237"/>
              <a:ext cx="825367" cy="825367"/>
            </a:xfrm>
            <a:prstGeom prst="ellipse">
              <a:avLst/>
            </a:prstGeom>
            <a:solidFill>
              <a:schemeClr val="bg1"/>
            </a:solidFill>
            <a:ln>
              <a:solidFill>
                <a:srgbClr val="9EB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2" name="Oval 31">
              <a:extLst>
                <a:ext uri="{FF2B5EF4-FFF2-40B4-BE49-F238E27FC236}">
                  <a16:creationId xmlns:a16="http://schemas.microsoft.com/office/drawing/2014/main" id="{C545CEA1-6195-BEBF-A8B9-4F1DBF438F09}"/>
                </a:ext>
              </a:extLst>
            </p:cNvPr>
            <p:cNvSpPr/>
            <p:nvPr/>
          </p:nvSpPr>
          <p:spPr>
            <a:xfrm>
              <a:off x="3488430" y="2048753"/>
              <a:ext cx="750334" cy="750334"/>
            </a:xfrm>
            <a:prstGeom prst="ellipse">
              <a:avLst/>
            </a:prstGeom>
            <a:solidFill>
              <a:srgbClr val="9EB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3" name="Group 62">
            <a:extLst>
              <a:ext uri="{FF2B5EF4-FFF2-40B4-BE49-F238E27FC236}">
                <a16:creationId xmlns:a16="http://schemas.microsoft.com/office/drawing/2014/main" id="{B35FAC3E-79DC-B5CC-8491-4C1E41222451}"/>
              </a:ext>
            </a:extLst>
          </p:cNvPr>
          <p:cNvGrpSpPr/>
          <p:nvPr/>
        </p:nvGrpSpPr>
        <p:grpSpPr>
          <a:xfrm>
            <a:off x="1386802" y="2566114"/>
            <a:ext cx="370648" cy="370648"/>
            <a:chOff x="1179366" y="2011237"/>
            <a:chExt cx="825367" cy="825367"/>
          </a:xfrm>
        </p:grpSpPr>
        <p:sp>
          <p:nvSpPr>
            <p:cNvPr id="23" name="Oval 22">
              <a:extLst>
                <a:ext uri="{FF2B5EF4-FFF2-40B4-BE49-F238E27FC236}">
                  <a16:creationId xmlns:a16="http://schemas.microsoft.com/office/drawing/2014/main" id="{6BB8A01F-7EDD-B6A0-81D7-1C968D5EDC40}"/>
                </a:ext>
              </a:extLst>
            </p:cNvPr>
            <p:cNvSpPr/>
            <p:nvPr/>
          </p:nvSpPr>
          <p:spPr>
            <a:xfrm>
              <a:off x="1179366" y="2011237"/>
              <a:ext cx="825367" cy="825367"/>
            </a:xfrm>
            <a:prstGeom prst="ellipse">
              <a:avLst/>
            </a:prstGeom>
            <a:solidFill>
              <a:schemeClr val="bg1"/>
            </a:solidFill>
            <a:ln>
              <a:solidFill>
                <a:srgbClr val="038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8" name="Oval 37">
              <a:extLst>
                <a:ext uri="{FF2B5EF4-FFF2-40B4-BE49-F238E27FC236}">
                  <a16:creationId xmlns:a16="http://schemas.microsoft.com/office/drawing/2014/main" id="{EB4BA50F-389A-64D4-74F6-67852CDA7221}"/>
                </a:ext>
              </a:extLst>
            </p:cNvPr>
            <p:cNvSpPr/>
            <p:nvPr/>
          </p:nvSpPr>
          <p:spPr>
            <a:xfrm>
              <a:off x="1216882" y="2048753"/>
              <a:ext cx="750334" cy="750334"/>
            </a:xfrm>
            <a:prstGeom prst="ellipse">
              <a:avLst/>
            </a:prstGeom>
            <a:solidFill>
              <a:srgbClr val="03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65" name="TextBox 64">
            <a:extLst>
              <a:ext uri="{FF2B5EF4-FFF2-40B4-BE49-F238E27FC236}">
                <a16:creationId xmlns:a16="http://schemas.microsoft.com/office/drawing/2014/main" id="{08173640-A44C-0750-5D05-9E82570F7D01}"/>
              </a:ext>
            </a:extLst>
          </p:cNvPr>
          <p:cNvSpPr txBox="1"/>
          <p:nvPr/>
        </p:nvSpPr>
        <p:spPr>
          <a:xfrm>
            <a:off x="10287851" y="2970814"/>
            <a:ext cx="898832"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A6D"/>
                </a:solidFill>
                <a:effectLst/>
                <a:uLnTx/>
                <a:uFillTx/>
                <a:latin typeface="Assistant" pitchFamily="2" charset="-79"/>
                <a:cs typeface="Assistant" pitchFamily="2" charset="-79"/>
              </a:rPr>
              <a:t>שיתוף</a:t>
            </a:r>
            <a:endParaRPr kumimoji="0" lang="he-IL" sz="2200" i="0" u="none" strike="noStrike" kern="1200" cap="none" spc="0" normalizeH="0" baseline="0" noProof="0" dirty="0">
              <a:ln>
                <a:noFill/>
              </a:ln>
              <a:solidFill>
                <a:srgbClr val="686B6C"/>
              </a:solidFill>
              <a:effectLst/>
              <a:uLnTx/>
              <a:uFillTx/>
              <a:latin typeface="Assistant" pitchFamily="2" charset="-79"/>
              <a:cs typeface="Assistant" pitchFamily="2" charset="-79"/>
            </a:endParaRPr>
          </a:p>
        </p:txBody>
      </p:sp>
      <p:sp>
        <p:nvSpPr>
          <p:cNvPr id="68" name="TextBox 67">
            <a:extLst>
              <a:ext uri="{FF2B5EF4-FFF2-40B4-BE49-F238E27FC236}">
                <a16:creationId xmlns:a16="http://schemas.microsoft.com/office/drawing/2014/main" id="{296DC749-D6CC-A1DA-873B-B5C6652388F3}"/>
              </a:ext>
            </a:extLst>
          </p:cNvPr>
          <p:cNvSpPr txBox="1"/>
          <p:nvPr/>
        </p:nvSpPr>
        <p:spPr>
          <a:xfrm>
            <a:off x="9731040" y="3566379"/>
            <a:ext cx="2012454"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שיתוף בידע ומידע, בקשרים ובמשאבים חומריים</a:t>
            </a:r>
          </a:p>
        </p:txBody>
      </p:sp>
      <p:sp>
        <p:nvSpPr>
          <p:cNvPr id="69" name="TextBox 68">
            <a:extLst>
              <a:ext uri="{FF2B5EF4-FFF2-40B4-BE49-F238E27FC236}">
                <a16:creationId xmlns:a16="http://schemas.microsoft.com/office/drawing/2014/main" id="{A492B36D-EDD2-0478-C3E8-FF107F51B4F0}"/>
              </a:ext>
            </a:extLst>
          </p:cNvPr>
          <p:cNvSpPr txBox="1"/>
          <p:nvPr/>
        </p:nvSpPr>
        <p:spPr>
          <a:xfrm>
            <a:off x="7344375" y="2970814"/>
            <a:ext cx="2185521"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932C5C"/>
                </a:solidFill>
                <a:effectLst/>
                <a:uLnTx/>
                <a:uFillTx/>
                <a:latin typeface="Assistant" pitchFamily="2" charset="-79"/>
                <a:cs typeface="Assistant" pitchFamily="2" charset="-79"/>
              </a:rPr>
              <a:t>הובלה והשתתפות</a:t>
            </a:r>
            <a:endParaRPr kumimoji="0" lang="he-IL" sz="2200" i="0" u="none" strike="noStrike" kern="1200" cap="none" spc="0" normalizeH="0" baseline="0" noProof="0" dirty="0">
              <a:ln>
                <a:noFill/>
              </a:ln>
              <a:solidFill>
                <a:srgbClr val="932C5C"/>
              </a:solidFill>
              <a:effectLst/>
              <a:uLnTx/>
              <a:uFillTx/>
              <a:latin typeface="Assistant" pitchFamily="2" charset="-79"/>
              <a:cs typeface="Assistant" pitchFamily="2" charset="-79"/>
            </a:endParaRPr>
          </a:p>
        </p:txBody>
      </p:sp>
      <p:sp>
        <p:nvSpPr>
          <p:cNvPr id="70" name="TextBox 69">
            <a:extLst>
              <a:ext uri="{FF2B5EF4-FFF2-40B4-BE49-F238E27FC236}">
                <a16:creationId xmlns:a16="http://schemas.microsoft.com/office/drawing/2014/main" id="{FF93E86D-EDF5-2F65-EF8F-D1D6AD103D42}"/>
              </a:ext>
            </a:extLst>
          </p:cNvPr>
          <p:cNvSpPr txBox="1"/>
          <p:nvPr/>
        </p:nvSpPr>
        <p:spPr>
          <a:xfrm>
            <a:off x="7439768" y="3566379"/>
            <a:ext cx="2003456"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אני משתתף במשהו שגורם אחר מוביל או שהוא משתתף אצלי</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אוריינטציה משימתית</a:t>
            </a:r>
          </a:p>
        </p:txBody>
      </p:sp>
      <p:sp>
        <p:nvSpPr>
          <p:cNvPr id="71" name="TextBox 70">
            <a:extLst>
              <a:ext uri="{FF2B5EF4-FFF2-40B4-BE49-F238E27FC236}">
                <a16:creationId xmlns:a16="http://schemas.microsoft.com/office/drawing/2014/main" id="{7DC1832B-7C8B-41DA-FB7A-55C92FC964BB}"/>
              </a:ext>
            </a:extLst>
          </p:cNvPr>
          <p:cNvSpPr txBox="1"/>
          <p:nvPr/>
        </p:nvSpPr>
        <p:spPr>
          <a:xfrm>
            <a:off x="5354379" y="2970814"/>
            <a:ext cx="1600686"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F5931D"/>
                </a:solidFill>
                <a:effectLst/>
                <a:uLnTx/>
                <a:uFillTx/>
                <a:latin typeface="Assistant" pitchFamily="2" charset="-79"/>
                <a:cs typeface="Assistant" pitchFamily="2" charset="-79"/>
              </a:rPr>
              <a:t>שיתוף פעולה</a:t>
            </a:r>
            <a:endParaRPr kumimoji="0" lang="he-IL" sz="2200" i="0" u="none" strike="noStrike" kern="1200" cap="none" spc="0" normalizeH="0" baseline="0" noProof="0" dirty="0">
              <a:ln>
                <a:noFill/>
              </a:ln>
              <a:solidFill>
                <a:srgbClr val="F5931D"/>
              </a:solidFill>
              <a:effectLst/>
              <a:uLnTx/>
              <a:uFillTx/>
              <a:latin typeface="Assistant" pitchFamily="2" charset="-79"/>
              <a:cs typeface="Assistant" pitchFamily="2" charset="-79"/>
            </a:endParaRPr>
          </a:p>
        </p:txBody>
      </p:sp>
      <p:sp>
        <p:nvSpPr>
          <p:cNvPr id="72" name="TextBox 71">
            <a:extLst>
              <a:ext uri="{FF2B5EF4-FFF2-40B4-BE49-F238E27FC236}">
                <a16:creationId xmlns:a16="http://schemas.microsoft.com/office/drawing/2014/main" id="{C7D6E355-1CFA-78A2-9811-E51383D403EE}"/>
              </a:ext>
            </a:extLst>
          </p:cNvPr>
          <p:cNvSpPr txBox="1"/>
          <p:nvPr/>
        </p:nvSpPr>
        <p:spPr>
          <a:xfrm>
            <a:off x="5139636" y="3566379"/>
            <a:ext cx="2021313" cy="224676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err="1">
                <a:ln>
                  <a:noFill/>
                </a:ln>
                <a:solidFill>
                  <a:srgbClr val="686B6C"/>
                </a:solidFill>
                <a:effectLst/>
                <a:uLnTx/>
                <a:uFillTx/>
                <a:latin typeface="Assistant" pitchFamily="2" charset="-79"/>
                <a:cs typeface="Assistant" pitchFamily="2" charset="-79"/>
              </a:rPr>
              <a:t>פרוייקט</a:t>
            </a: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 או תוכנית ספציפית שכמה גורמים מובילים יחד. יש קבלת החלטות </a:t>
            </a:r>
            <a:r>
              <a:rPr kumimoji="0" lang="he-IL" sz="2000" i="0" u="none" strike="noStrike" kern="1200" cap="none" spc="0" normalizeH="0" baseline="0" noProof="0" dirty="0" err="1">
                <a:ln>
                  <a:noFill/>
                </a:ln>
                <a:solidFill>
                  <a:srgbClr val="686B6C"/>
                </a:solidFill>
                <a:effectLst/>
                <a:uLnTx/>
                <a:uFillTx/>
                <a:latin typeface="Assistant" pitchFamily="2" charset="-79"/>
                <a:cs typeface="Assistant" pitchFamily="2" charset="-79"/>
              </a:rPr>
              <a:t>משותפ</a:t>
            </a:r>
            <a:r>
              <a:rPr lang="he-IL" sz="2000" dirty="0">
                <a:solidFill>
                  <a:srgbClr val="686B6C"/>
                </a:solidFill>
                <a:latin typeface="Assistant" pitchFamily="2" charset="-79"/>
                <a:cs typeface="Assistant" pitchFamily="2" charset="-79"/>
              </a:rPr>
              <a:t>ת לגבי הפרויקט/תוכנית</a:t>
            </a:r>
            <a:endPar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endParaRPr>
          </a:p>
        </p:txBody>
      </p:sp>
      <p:sp>
        <p:nvSpPr>
          <p:cNvPr id="73" name="TextBox 72">
            <a:extLst>
              <a:ext uri="{FF2B5EF4-FFF2-40B4-BE49-F238E27FC236}">
                <a16:creationId xmlns:a16="http://schemas.microsoft.com/office/drawing/2014/main" id="{0A4F3907-45A9-7969-BEB7-D8091E2BE900}"/>
              </a:ext>
            </a:extLst>
          </p:cNvPr>
          <p:cNvSpPr txBox="1"/>
          <p:nvPr/>
        </p:nvSpPr>
        <p:spPr>
          <a:xfrm>
            <a:off x="3273513" y="2970814"/>
            <a:ext cx="1179874"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9EB83B"/>
                </a:solidFill>
                <a:effectLst/>
                <a:uLnTx/>
                <a:uFillTx/>
                <a:latin typeface="Assistant" pitchFamily="2" charset="-79"/>
                <a:cs typeface="Assistant" pitchFamily="2" charset="-79"/>
              </a:rPr>
              <a:t>שותפות</a:t>
            </a:r>
            <a:endParaRPr kumimoji="0" lang="he-IL" sz="2200" i="0" u="none" strike="noStrike" kern="1200" cap="none" spc="0" normalizeH="0" baseline="0" noProof="0" dirty="0">
              <a:ln>
                <a:noFill/>
              </a:ln>
              <a:solidFill>
                <a:srgbClr val="9EB83B"/>
              </a:solidFill>
              <a:effectLst/>
              <a:uLnTx/>
              <a:uFillTx/>
              <a:latin typeface="Assistant" pitchFamily="2" charset="-79"/>
              <a:cs typeface="Assistant" pitchFamily="2" charset="-79"/>
            </a:endParaRPr>
          </a:p>
        </p:txBody>
      </p:sp>
      <p:sp>
        <p:nvSpPr>
          <p:cNvPr id="74" name="TextBox 73">
            <a:extLst>
              <a:ext uri="{FF2B5EF4-FFF2-40B4-BE49-F238E27FC236}">
                <a16:creationId xmlns:a16="http://schemas.microsoft.com/office/drawing/2014/main" id="{9815802A-2702-FA49-4DEC-DC224CB0F65D}"/>
              </a:ext>
            </a:extLst>
          </p:cNvPr>
          <p:cNvSpPr txBox="1"/>
          <p:nvPr/>
        </p:nvSpPr>
        <p:spPr>
          <a:xfrm>
            <a:off x="2866368" y="3566379"/>
            <a:ext cx="1994449" cy="224640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err="1">
                <a:ln>
                  <a:noFill/>
                </a:ln>
                <a:solidFill>
                  <a:srgbClr val="686B6C"/>
                </a:solidFill>
                <a:effectLst/>
                <a:uLnTx/>
                <a:uFillTx/>
                <a:latin typeface="Assistant" pitchFamily="2" charset="-79"/>
                <a:cs typeface="Assistant" pitchFamily="2" charset="-79"/>
              </a:rPr>
              <a:t>שיתופ</a:t>
            </a: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 פעולה מתמשך, במספר תחומים לגביהם יש קבלת החלטות משותפת. לעיתים יש גיבוש של מטרה משותפת</a:t>
            </a:r>
          </a:p>
        </p:txBody>
      </p:sp>
      <p:sp>
        <p:nvSpPr>
          <p:cNvPr id="75" name="TextBox 74">
            <a:extLst>
              <a:ext uri="{FF2B5EF4-FFF2-40B4-BE49-F238E27FC236}">
                <a16:creationId xmlns:a16="http://schemas.microsoft.com/office/drawing/2014/main" id="{6A9EB010-2FF7-0AF3-DA93-69B48BCA35D5}"/>
              </a:ext>
            </a:extLst>
          </p:cNvPr>
          <p:cNvSpPr txBox="1"/>
          <p:nvPr/>
        </p:nvSpPr>
        <p:spPr>
          <a:xfrm>
            <a:off x="696577" y="2970814"/>
            <a:ext cx="1735485" cy="430887"/>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0385B6"/>
                </a:solidFill>
                <a:effectLst/>
                <a:uLnTx/>
                <a:uFillTx/>
                <a:latin typeface="Assistant" pitchFamily="2" charset="-79"/>
                <a:cs typeface="Assistant" pitchFamily="2" charset="-79"/>
              </a:rPr>
              <a:t>מהלך משותף</a:t>
            </a:r>
            <a:endParaRPr kumimoji="0" lang="he-IL" sz="2200" i="0" u="none" strike="noStrike" kern="1200" cap="none" spc="0" normalizeH="0" baseline="0" noProof="0" dirty="0">
              <a:ln>
                <a:noFill/>
              </a:ln>
              <a:solidFill>
                <a:srgbClr val="0385B6"/>
              </a:solidFill>
              <a:effectLst/>
              <a:uLnTx/>
              <a:uFillTx/>
              <a:latin typeface="Assistant" pitchFamily="2" charset="-79"/>
              <a:cs typeface="Assistant" pitchFamily="2" charset="-79"/>
            </a:endParaRPr>
          </a:p>
        </p:txBody>
      </p:sp>
      <p:sp>
        <p:nvSpPr>
          <p:cNvPr id="76" name="TextBox 75">
            <a:extLst>
              <a:ext uri="{FF2B5EF4-FFF2-40B4-BE49-F238E27FC236}">
                <a16:creationId xmlns:a16="http://schemas.microsoft.com/office/drawing/2014/main" id="{629A3552-B37B-CB7F-ED14-4B334C292BEB}"/>
              </a:ext>
            </a:extLst>
          </p:cNvPr>
          <p:cNvSpPr txBox="1"/>
          <p:nvPr/>
        </p:nvSpPr>
        <p:spPr>
          <a:xfrm>
            <a:off x="577825" y="3566379"/>
            <a:ext cx="1991720" cy="255454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a:noFill/>
                </a:ln>
                <a:solidFill>
                  <a:srgbClr val="686B6C"/>
                </a:solidFill>
                <a:effectLst/>
                <a:uLnTx/>
                <a:uFillTx/>
                <a:latin typeface="Assistant" pitchFamily="2" charset="-79"/>
                <a:cs typeface="Assistant" pitchFamily="2" charset="-79"/>
              </a:rPr>
              <a:t>מהלך מתואם בין 3 המגזרים לקידום מטרה משותפת. מחייב הסכמה על משימה משותפת, קבלת החלטות משותפת ומחויבת לטווח ארוך</a:t>
            </a:r>
          </a:p>
        </p:txBody>
      </p:sp>
      <p:sp>
        <p:nvSpPr>
          <p:cNvPr id="79" name="TextBox 78">
            <a:extLst>
              <a:ext uri="{FF2B5EF4-FFF2-40B4-BE49-F238E27FC236}">
                <a16:creationId xmlns:a16="http://schemas.microsoft.com/office/drawing/2014/main" id="{CB287441-708C-CF3B-F743-CB29A0FB3167}"/>
              </a:ext>
            </a:extLst>
          </p:cNvPr>
          <p:cNvSpPr txBox="1"/>
          <p:nvPr/>
        </p:nvSpPr>
        <p:spPr>
          <a:xfrm>
            <a:off x="8452114" y="1513060"/>
            <a:ext cx="1761077" cy="430887"/>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B6F"/>
                </a:solidFill>
                <a:effectLst/>
                <a:uLnTx/>
                <a:uFillTx/>
                <a:latin typeface="Assistant" pitchFamily="2" charset="-79"/>
                <a:cs typeface="Assistant" pitchFamily="2" charset="-79"/>
              </a:rPr>
              <a:t>קבלת החלטות </a:t>
            </a:r>
          </a:p>
        </p:txBody>
      </p:sp>
      <p:sp>
        <p:nvSpPr>
          <p:cNvPr id="80" name="TextBox 79">
            <a:extLst>
              <a:ext uri="{FF2B5EF4-FFF2-40B4-BE49-F238E27FC236}">
                <a16:creationId xmlns:a16="http://schemas.microsoft.com/office/drawing/2014/main" id="{6C557AE4-DD75-6AE8-4492-D9B8BA7A01ED}"/>
              </a:ext>
            </a:extLst>
          </p:cNvPr>
          <p:cNvSpPr txBox="1"/>
          <p:nvPr/>
        </p:nvSpPr>
        <p:spPr>
          <a:xfrm>
            <a:off x="5555826" y="1513060"/>
            <a:ext cx="2828018" cy="430887"/>
          </a:xfrm>
          <a:prstGeom prst="rect">
            <a:avLst/>
          </a:prstGeom>
          <a:noFill/>
        </p:spPr>
        <p:txBody>
          <a:bodyPr wrap="non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B6F"/>
                </a:solidFill>
                <a:effectLst/>
                <a:uLnTx/>
                <a:uFillTx/>
                <a:latin typeface="Assistant" pitchFamily="2" charset="-79"/>
                <a:cs typeface="Assistant" pitchFamily="2" charset="-79"/>
              </a:rPr>
              <a:t>מטרה משותפת מוסכמת</a:t>
            </a:r>
          </a:p>
        </p:txBody>
      </p:sp>
      <p:sp>
        <p:nvSpPr>
          <p:cNvPr id="81" name="TextBox 80">
            <a:extLst>
              <a:ext uri="{FF2B5EF4-FFF2-40B4-BE49-F238E27FC236}">
                <a16:creationId xmlns:a16="http://schemas.microsoft.com/office/drawing/2014/main" id="{A09421E7-3B91-E073-CB76-0C6C5148DE9B}"/>
              </a:ext>
            </a:extLst>
          </p:cNvPr>
          <p:cNvSpPr txBox="1"/>
          <p:nvPr/>
        </p:nvSpPr>
        <p:spPr>
          <a:xfrm>
            <a:off x="2366520" y="1513060"/>
            <a:ext cx="3129383" cy="430887"/>
          </a:xfrm>
          <a:prstGeom prst="rect">
            <a:avLst/>
          </a:prstGeom>
          <a:noFill/>
        </p:spPr>
        <p:txBody>
          <a:bodyPr wrap="non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2200" b="1" i="0" u="none" strike="noStrike" kern="1200" cap="none" spc="0" normalizeH="0" baseline="0" noProof="0" dirty="0">
                <a:ln>
                  <a:noFill/>
                </a:ln>
                <a:solidFill>
                  <a:srgbClr val="192B6F"/>
                </a:solidFill>
                <a:effectLst/>
                <a:uLnTx/>
                <a:uFillTx/>
                <a:latin typeface="Assistant" pitchFamily="2" charset="-79"/>
                <a:cs typeface="Assistant" pitchFamily="2" charset="-79"/>
              </a:rPr>
              <a:t>פעולה מסונכרנת ומתואמת</a:t>
            </a:r>
          </a:p>
        </p:txBody>
      </p:sp>
      <p:pic>
        <p:nvPicPr>
          <p:cNvPr id="82" name="Picture 81">
            <a:extLst>
              <a:ext uri="{FF2B5EF4-FFF2-40B4-BE49-F238E27FC236}">
                <a16:creationId xmlns:a16="http://schemas.microsoft.com/office/drawing/2014/main" id="{2DB80F24-74E5-00AA-EE03-BC1D575A205C}"/>
              </a:ext>
            </a:extLst>
          </p:cNvPr>
          <p:cNvPicPr>
            <a:picLocks noChangeAspect="1"/>
          </p:cNvPicPr>
          <p:nvPr/>
        </p:nvPicPr>
        <p:blipFill>
          <a:blip r:embed="rId4"/>
          <a:srcRect/>
          <a:stretch/>
        </p:blipFill>
        <p:spPr>
          <a:xfrm>
            <a:off x="-3348" y="6773078"/>
            <a:ext cx="12192000" cy="78733"/>
          </a:xfrm>
          <a:prstGeom prst="rect">
            <a:avLst/>
          </a:prstGeom>
        </p:spPr>
      </p:pic>
      <p:pic>
        <p:nvPicPr>
          <p:cNvPr id="94" name="Picture 93">
            <a:extLst>
              <a:ext uri="{FF2B5EF4-FFF2-40B4-BE49-F238E27FC236}">
                <a16:creationId xmlns:a16="http://schemas.microsoft.com/office/drawing/2014/main" id="{F89E9C0D-C044-4DFA-ADED-58EFEB7F0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713" y="1511929"/>
            <a:ext cx="12700" cy="457200"/>
          </a:xfrm>
          <a:prstGeom prst="rect">
            <a:avLst/>
          </a:prstGeom>
        </p:spPr>
      </p:pic>
      <p:pic>
        <p:nvPicPr>
          <p:cNvPr id="95" name="Picture 94">
            <a:extLst>
              <a:ext uri="{FF2B5EF4-FFF2-40B4-BE49-F238E27FC236}">
                <a16:creationId xmlns:a16="http://schemas.microsoft.com/office/drawing/2014/main" id="{7233FED0-9CFC-A841-7C34-B6E987B73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6758" y="1511929"/>
            <a:ext cx="12700" cy="457200"/>
          </a:xfrm>
          <a:prstGeom prst="rect">
            <a:avLst/>
          </a:prstGeom>
        </p:spPr>
      </p:pic>
      <p:pic>
        <p:nvPicPr>
          <p:cNvPr id="97" name="Picture 96" descr="Icon&#10;&#10;Description automatically generated">
            <a:extLst>
              <a:ext uri="{FF2B5EF4-FFF2-40B4-BE49-F238E27FC236}">
                <a16:creationId xmlns:a16="http://schemas.microsoft.com/office/drawing/2014/main" id="{231D0C0B-C91D-5FBC-BCDF-5C97ADDA8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906" y="1998079"/>
            <a:ext cx="391970" cy="482425"/>
          </a:xfrm>
          <a:prstGeom prst="rect">
            <a:avLst/>
          </a:prstGeom>
        </p:spPr>
      </p:pic>
      <p:pic>
        <p:nvPicPr>
          <p:cNvPr id="101" name="Picture 100" descr="Icon&#10;&#10;Description automatically generated">
            <a:extLst>
              <a:ext uri="{FF2B5EF4-FFF2-40B4-BE49-F238E27FC236}">
                <a16:creationId xmlns:a16="http://schemas.microsoft.com/office/drawing/2014/main" id="{86B975DF-5253-917D-BB77-5DD48CF666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9080" y="2059901"/>
            <a:ext cx="482425" cy="391970"/>
          </a:xfrm>
          <a:prstGeom prst="rect">
            <a:avLst/>
          </a:prstGeom>
        </p:spPr>
      </p:pic>
      <p:pic>
        <p:nvPicPr>
          <p:cNvPr id="103" name="Picture 102" descr="Icon&#10;&#10;Description automatically generated">
            <a:extLst>
              <a:ext uri="{FF2B5EF4-FFF2-40B4-BE49-F238E27FC236}">
                <a16:creationId xmlns:a16="http://schemas.microsoft.com/office/drawing/2014/main" id="{CDA2D4DA-C2B6-CEA9-B8D7-2A778F72A0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4899" y="1943855"/>
            <a:ext cx="530667" cy="530667"/>
          </a:xfrm>
          <a:prstGeom prst="rect">
            <a:avLst/>
          </a:prstGeom>
        </p:spPr>
      </p:pic>
      <p:grpSp>
        <p:nvGrpSpPr>
          <p:cNvPr id="5" name="Group 4">
            <a:extLst>
              <a:ext uri="{FF2B5EF4-FFF2-40B4-BE49-F238E27FC236}">
                <a16:creationId xmlns:a16="http://schemas.microsoft.com/office/drawing/2014/main" id="{C3F40FFD-1A5A-F215-3223-BCBA6CB98285}"/>
              </a:ext>
            </a:extLst>
          </p:cNvPr>
          <p:cNvGrpSpPr/>
          <p:nvPr/>
        </p:nvGrpSpPr>
        <p:grpSpPr>
          <a:xfrm>
            <a:off x="-80797" y="164953"/>
            <a:ext cx="1382646" cy="785668"/>
            <a:chOff x="-70992" y="261692"/>
            <a:chExt cx="2042469" cy="1160603"/>
          </a:xfrm>
        </p:grpSpPr>
        <p:pic>
          <p:nvPicPr>
            <p:cNvPr id="6" name="Picture 5" descr="A picture containing text, weapon, window&#10;&#10;Description automatically generated">
              <a:extLst>
                <a:ext uri="{FF2B5EF4-FFF2-40B4-BE49-F238E27FC236}">
                  <a16:creationId xmlns:a16="http://schemas.microsoft.com/office/drawing/2014/main" id="{16A3D9DF-C307-BA29-EC99-B072C7A346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7" name="TextBox 6">
              <a:extLst>
                <a:ext uri="{FF2B5EF4-FFF2-40B4-BE49-F238E27FC236}">
                  <a16:creationId xmlns:a16="http://schemas.microsoft.com/office/drawing/2014/main" id="{8B624BA8-82E4-39EC-BADA-A67F1ECDEFD3}"/>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001911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67D6F861-250C-A341-8168-CC7741AE4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96103" y="304138"/>
            <a:ext cx="3300353" cy="888718"/>
          </a:xfrm>
          <a:prstGeom prst="rect">
            <a:avLst/>
          </a:prstGeom>
        </p:spPr>
      </p:pic>
      <p:sp>
        <p:nvSpPr>
          <p:cNvPr id="10" name="TextBox 9">
            <a:extLst>
              <a:ext uri="{FF2B5EF4-FFF2-40B4-BE49-F238E27FC236}">
                <a16:creationId xmlns:a16="http://schemas.microsoft.com/office/drawing/2014/main" id="{E41C5B07-105A-08A9-E99A-21F40766AE69}"/>
              </a:ext>
            </a:extLst>
          </p:cNvPr>
          <p:cNvSpPr txBox="1"/>
          <p:nvPr/>
        </p:nvSpPr>
        <p:spPr>
          <a:xfrm>
            <a:off x="2984937" y="430193"/>
            <a:ext cx="6479698" cy="722827"/>
          </a:xfrm>
          <a:prstGeom prst="rect">
            <a:avLst/>
          </a:prstGeom>
          <a:noFill/>
        </p:spPr>
        <p:txBody>
          <a:bodyPr wrap="square" rtlCol="0">
            <a:sp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he-IL" sz="5000" b="1" i="0" u="none" strike="noStrike" kern="1200" cap="none" spc="0" normalizeH="0" baseline="0" noProof="0" dirty="0">
                <a:ln>
                  <a:noFill/>
                </a:ln>
                <a:solidFill>
                  <a:srgbClr val="1A2B6F"/>
                </a:solidFill>
                <a:effectLst/>
                <a:uLnTx/>
                <a:uFillTx/>
                <a:latin typeface="Assistant" pitchFamily="2" charset="-79"/>
                <a:ea typeface="+mn-ea"/>
                <a:cs typeface="Assistant" pitchFamily="2" charset="-79"/>
              </a:rPr>
              <a:t>חינוך רשותי      </a:t>
            </a:r>
            <a:r>
              <a:rPr kumimoji="0" lang="he-IL" sz="50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בתנועה</a:t>
            </a:r>
            <a:endParaRPr kumimoji="0" lang="en-IL" sz="5000" b="1"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25" name="Freeform 2542">
            <a:extLst>
              <a:ext uri="{FF2B5EF4-FFF2-40B4-BE49-F238E27FC236}">
                <a16:creationId xmlns:a16="http://schemas.microsoft.com/office/drawing/2014/main" id="{57EE2087-7375-9115-7A60-2F9C1AB7FE6B}"/>
              </a:ext>
            </a:extLst>
          </p:cNvPr>
          <p:cNvSpPr>
            <a:spLocks/>
          </p:cNvSpPr>
          <p:nvPr/>
        </p:nvSpPr>
        <p:spPr bwMode="auto">
          <a:xfrm>
            <a:off x="2376160" y="2980602"/>
            <a:ext cx="1639887" cy="1100137"/>
          </a:xfrm>
          <a:custGeom>
            <a:avLst/>
            <a:gdLst>
              <a:gd name="T0" fmla="*/ 0 w 544"/>
              <a:gd name="T1" fmla="*/ 0 h 365"/>
              <a:gd name="T2" fmla="*/ 31 w 544"/>
              <a:gd name="T3" fmla="*/ 33 h 365"/>
              <a:gd name="T4" fmla="*/ 63 w 544"/>
              <a:gd name="T5" fmla="*/ 62 h 365"/>
              <a:gd name="T6" fmla="*/ 100 w 544"/>
              <a:gd name="T7" fmla="*/ 85 h 365"/>
              <a:gd name="T8" fmla="*/ 139 w 544"/>
              <a:gd name="T9" fmla="*/ 105 h 365"/>
              <a:gd name="T10" fmla="*/ 182 w 544"/>
              <a:gd name="T11" fmla="*/ 119 h 365"/>
              <a:gd name="T12" fmla="*/ 227 w 544"/>
              <a:gd name="T13" fmla="*/ 129 h 365"/>
              <a:gd name="T14" fmla="*/ 274 w 544"/>
              <a:gd name="T15" fmla="*/ 131 h 365"/>
              <a:gd name="T16" fmla="*/ 326 w 544"/>
              <a:gd name="T17" fmla="*/ 127 h 365"/>
              <a:gd name="T18" fmla="*/ 377 w 544"/>
              <a:gd name="T19" fmla="*/ 115 h 365"/>
              <a:gd name="T20" fmla="*/ 425 w 544"/>
              <a:gd name="T21" fmla="*/ 97 h 365"/>
              <a:gd name="T22" fmla="*/ 469 w 544"/>
              <a:gd name="T23" fmla="*/ 71 h 365"/>
              <a:gd name="T24" fmla="*/ 508 w 544"/>
              <a:gd name="T25" fmla="*/ 41 h 365"/>
              <a:gd name="T26" fmla="*/ 544 w 544"/>
              <a:gd name="T27" fmla="*/ 4 h 365"/>
              <a:gd name="T28" fmla="*/ 544 w 544"/>
              <a:gd name="T29" fmla="*/ 365 h 365"/>
              <a:gd name="T30" fmla="*/ 508 w 544"/>
              <a:gd name="T31" fmla="*/ 329 h 365"/>
              <a:gd name="T32" fmla="*/ 469 w 544"/>
              <a:gd name="T33" fmla="*/ 299 h 365"/>
              <a:gd name="T34" fmla="*/ 425 w 544"/>
              <a:gd name="T35" fmla="*/ 274 h 365"/>
              <a:gd name="T36" fmla="*/ 377 w 544"/>
              <a:gd name="T37" fmla="*/ 256 h 365"/>
              <a:gd name="T38" fmla="*/ 326 w 544"/>
              <a:gd name="T39" fmla="*/ 244 h 365"/>
              <a:gd name="T40" fmla="*/ 274 w 544"/>
              <a:gd name="T41" fmla="*/ 240 h 365"/>
              <a:gd name="T42" fmla="*/ 220 w 544"/>
              <a:gd name="T43" fmla="*/ 244 h 365"/>
              <a:gd name="T44" fmla="*/ 171 w 544"/>
              <a:gd name="T45" fmla="*/ 256 h 365"/>
              <a:gd name="T46" fmla="*/ 122 w 544"/>
              <a:gd name="T47" fmla="*/ 274 h 365"/>
              <a:gd name="T48" fmla="*/ 78 w 544"/>
              <a:gd name="T49" fmla="*/ 299 h 365"/>
              <a:gd name="T50" fmla="*/ 38 w 544"/>
              <a:gd name="T51" fmla="*/ 329 h 365"/>
              <a:gd name="T52" fmla="*/ 3 w 544"/>
              <a:gd name="T53" fmla="*/ 365 h 365"/>
              <a:gd name="T54" fmla="*/ 0 w 544"/>
              <a:gd name="T55" fmla="*/ 365 h 365"/>
              <a:gd name="T56" fmla="*/ 0 w 544"/>
              <a:gd name="T57" fmla="*/ 0 h 3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4" h="365">
                <a:moveTo>
                  <a:pt x="0" y="0"/>
                </a:moveTo>
                <a:lnTo>
                  <a:pt x="31" y="33"/>
                </a:lnTo>
                <a:lnTo>
                  <a:pt x="63" y="62"/>
                </a:lnTo>
                <a:lnTo>
                  <a:pt x="100" y="85"/>
                </a:lnTo>
                <a:lnTo>
                  <a:pt x="139" y="105"/>
                </a:lnTo>
                <a:lnTo>
                  <a:pt x="182" y="119"/>
                </a:lnTo>
                <a:lnTo>
                  <a:pt x="227" y="129"/>
                </a:lnTo>
                <a:lnTo>
                  <a:pt x="274" y="131"/>
                </a:lnTo>
                <a:lnTo>
                  <a:pt x="326" y="127"/>
                </a:lnTo>
                <a:lnTo>
                  <a:pt x="377" y="115"/>
                </a:lnTo>
                <a:lnTo>
                  <a:pt x="425" y="97"/>
                </a:lnTo>
                <a:lnTo>
                  <a:pt x="469" y="71"/>
                </a:lnTo>
                <a:lnTo>
                  <a:pt x="508" y="41"/>
                </a:lnTo>
                <a:lnTo>
                  <a:pt x="544" y="4"/>
                </a:lnTo>
                <a:lnTo>
                  <a:pt x="544" y="365"/>
                </a:lnTo>
                <a:lnTo>
                  <a:pt x="508" y="329"/>
                </a:lnTo>
                <a:lnTo>
                  <a:pt x="469" y="299"/>
                </a:lnTo>
                <a:lnTo>
                  <a:pt x="425" y="274"/>
                </a:lnTo>
                <a:lnTo>
                  <a:pt x="377" y="256"/>
                </a:lnTo>
                <a:lnTo>
                  <a:pt x="326" y="244"/>
                </a:lnTo>
                <a:lnTo>
                  <a:pt x="274" y="240"/>
                </a:lnTo>
                <a:lnTo>
                  <a:pt x="220" y="244"/>
                </a:lnTo>
                <a:lnTo>
                  <a:pt x="171" y="256"/>
                </a:lnTo>
                <a:lnTo>
                  <a:pt x="122" y="274"/>
                </a:lnTo>
                <a:lnTo>
                  <a:pt x="78" y="299"/>
                </a:lnTo>
                <a:lnTo>
                  <a:pt x="38" y="329"/>
                </a:lnTo>
                <a:lnTo>
                  <a:pt x="3" y="365"/>
                </a:lnTo>
                <a:lnTo>
                  <a:pt x="0" y="365"/>
                </a:lnTo>
                <a:lnTo>
                  <a:pt x="0" y="0"/>
                </a:lnTo>
                <a:close/>
              </a:path>
            </a:pathLst>
          </a:custGeom>
          <a:solidFill>
            <a:srgbClr val="D1D3D4"/>
          </a:solidFill>
          <a:ln w="0">
            <a:solidFill>
              <a:srgbClr val="D1D3D4"/>
            </a:solid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543">
            <a:extLst>
              <a:ext uri="{FF2B5EF4-FFF2-40B4-BE49-F238E27FC236}">
                <a16:creationId xmlns:a16="http://schemas.microsoft.com/office/drawing/2014/main" id="{478AA3CA-D608-687A-F0EF-5D091E5AD8A7}"/>
              </a:ext>
            </a:extLst>
          </p:cNvPr>
          <p:cNvSpPr>
            <a:spLocks/>
          </p:cNvSpPr>
          <p:nvPr/>
        </p:nvSpPr>
        <p:spPr bwMode="auto">
          <a:xfrm>
            <a:off x="5295572" y="2980602"/>
            <a:ext cx="1636713" cy="1100137"/>
          </a:xfrm>
          <a:custGeom>
            <a:avLst/>
            <a:gdLst>
              <a:gd name="T0" fmla="*/ 0 w 543"/>
              <a:gd name="T1" fmla="*/ 0 h 365"/>
              <a:gd name="T2" fmla="*/ 30 w 543"/>
              <a:gd name="T3" fmla="*/ 33 h 365"/>
              <a:gd name="T4" fmla="*/ 63 w 543"/>
              <a:gd name="T5" fmla="*/ 62 h 365"/>
              <a:gd name="T6" fmla="*/ 99 w 543"/>
              <a:gd name="T7" fmla="*/ 85 h 365"/>
              <a:gd name="T8" fmla="*/ 139 w 543"/>
              <a:gd name="T9" fmla="*/ 105 h 365"/>
              <a:gd name="T10" fmla="*/ 182 w 543"/>
              <a:gd name="T11" fmla="*/ 119 h 365"/>
              <a:gd name="T12" fmla="*/ 226 w 543"/>
              <a:gd name="T13" fmla="*/ 129 h 365"/>
              <a:gd name="T14" fmla="*/ 273 w 543"/>
              <a:gd name="T15" fmla="*/ 131 h 365"/>
              <a:gd name="T16" fmla="*/ 327 w 543"/>
              <a:gd name="T17" fmla="*/ 127 h 365"/>
              <a:gd name="T18" fmla="*/ 377 w 543"/>
              <a:gd name="T19" fmla="*/ 115 h 365"/>
              <a:gd name="T20" fmla="*/ 425 w 543"/>
              <a:gd name="T21" fmla="*/ 97 h 365"/>
              <a:gd name="T22" fmla="*/ 469 w 543"/>
              <a:gd name="T23" fmla="*/ 71 h 365"/>
              <a:gd name="T24" fmla="*/ 508 w 543"/>
              <a:gd name="T25" fmla="*/ 41 h 365"/>
              <a:gd name="T26" fmla="*/ 543 w 543"/>
              <a:gd name="T27" fmla="*/ 4 h 365"/>
              <a:gd name="T28" fmla="*/ 543 w 543"/>
              <a:gd name="T29" fmla="*/ 365 h 365"/>
              <a:gd name="T30" fmla="*/ 508 w 543"/>
              <a:gd name="T31" fmla="*/ 329 h 365"/>
              <a:gd name="T32" fmla="*/ 469 w 543"/>
              <a:gd name="T33" fmla="*/ 299 h 365"/>
              <a:gd name="T34" fmla="*/ 425 w 543"/>
              <a:gd name="T35" fmla="*/ 274 h 365"/>
              <a:gd name="T36" fmla="*/ 377 w 543"/>
              <a:gd name="T37" fmla="*/ 256 h 365"/>
              <a:gd name="T38" fmla="*/ 327 w 543"/>
              <a:gd name="T39" fmla="*/ 244 h 365"/>
              <a:gd name="T40" fmla="*/ 273 w 543"/>
              <a:gd name="T41" fmla="*/ 240 h 365"/>
              <a:gd name="T42" fmla="*/ 220 w 543"/>
              <a:gd name="T43" fmla="*/ 244 h 365"/>
              <a:gd name="T44" fmla="*/ 170 w 543"/>
              <a:gd name="T45" fmla="*/ 256 h 365"/>
              <a:gd name="T46" fmla="*/ 122 w 543"/>
              <a:gd name="T47" fmla="*/ 274 h 365"/>
              <a:gd name="T48" fmla="*/ 78 w 543"/>
              <a:gd name="T49" fmla="*/ 299 h 365"/>
              <a:gd name="T50" fmla="*/ 39 w 543"/>
              <a:gd name="T51" fmla="*/ 329 h 365"/>
              <a:gd name="T52" fmla="*/ 4 w 543"/>
              <a:gd name="T53" fmla="*/ 365 h 365"/>
              <a:gd name="T54" fmla="*/ 0 w 543"/>
              <a:gd name="T55" fmla="*/ 365 h 365"/>
              <a:gd name="T56" fmla="*/ 0 w 543"/>
              <a:gd name="T57" fmla="*/ 0 h 3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3" h="365">
                <a:moveTo>
                  <a:pt x="0" y="0"/>
                </a:moveTo>
                <a:lnTo>
                  <a:pt x="30" y="33"/>
                </a:lnTo>
                <a:lnTo>
                  <a:pt x="63" y="62"/>
                </a:lnTo>
                <a:lnTo>
                  <a:pt x="99" y="85"/>
                </a:lnTo>
                <a:lnTo>
                  <a:pt x="139" y="105"/>
                </a:lnTo>
                <a:lnTo>
                  <a:pt x="182" y="119"/>
                </a:lnTo>
                <a:lnTo>
                  <a:pt x="226" y="129"/>
                </a:lnTo>
                <a:lnTo>
                  <a:pt x="273" y="131"/>
                </a:lnTo>
                <a:lnTo>
                  <a:pt x="327" y="127"/>
                </a:lnTo>
                <a:lnTo>
                  <a:pt x="377" y="115"/>
                </a:lnTo>
                <a:lnTo>
                  <a:pt x="425" y="97"/>
                </a:lnTo>
                <a:lnTo>
                  <a:pt x="469" y="71"/>
                </a:lnTo>
                <a:lnTo>
                  <a:pt x="508" y="41"/>
                </a:lnTo>
                <a:lnTo>
                  <a:pt x="543" y="4"/>
                </a:lnTo>
                <a:lnTo>
                  <a:pt x="543" y="365"/>
                </a:lnTo>
                <a:lnTo>
                  <a:pt x="508" y="329"/>
                </a:lnTo>
                <a:lnTo>
                  <a:pt x="469" y="299"/>
                </a:lnTo>
                <a:lnTo>
                  <a:pt x="425" y="274"/>
                </a:lnTo>
                <a:lnTo>
                  <a:pt x="377" y="256"/>
                </a:lnTo>
                <a:lnTo>
                  <a:pt x="327" y="244"/>
                </a:lnTo>
                <a:lnTo>
                  <a:pt x="273" y="240"/>
                </a:lnTo>
                <a:lnTo>
                  <a:pt x="220" y="244"/>
                </a:lnTo>
                <a:lnTo>
                  <a:pt x="170" y="256"/>
                </a:lnTo>
                <a:lnTo>
                  <a:pt x="122" y="274"/>
                </a:lnTo>
                <a:lnTo>
                  <a:pt x="78" y="299"/>
                </a:lnTo>
                <a:lnTo>
                  <a:pt x="39" y="329"/>
                </a:lnTo>
                <a:lnTo>
                  <a:pt x="4" y="365"/>
                </a:lnTo>
                <a:lnTo>
                  <a:pt x="0" y="365"/>
                </a:lnTo>
                <a:lnTo>
                  <a:pt x="0" y="0"/>
                </a:lnTo>
                <a:close/>
              </a:path>
            </a:pathLst>
          </a:custGeom>
          <a:solidFill>
            <a:srgbClr val="D1D3D4"/>
          </a:solidFill>
          <a:ln w="0">
            <a:solidFill>
              <a:srgbClr val="D1D3D4"/>
            </a:solid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544">
            <a:extLst>
              <a:ext uri="{FF2B5EF4-FFF2-40B4-BE49-F238E27FC236}">
                <a16:creationId xmlns:a16="http://schemas.microsoft.com/office/drawing/2014/main" id="{8464A121-2086-227C-B533-A12EE4063B83}"/>
              </a:ext>
            </a:extLst>
          </p:cNvPr>
          <p:cNvSpPr>
            <a:spLocks/>
          </p:cNvSpPr>
          <p:nvPr/>
        </p:nvSpPr>
        <p:spPr bwMode="auto">
          <a:xfrm>
            <a:off x="8211810" y="2980602"/>
            <a:ext cx="1639887" cy="1100137"/>
          </a:xfrm>
          <a:custGeom>
            <a:avLst/>
            <a:gdLst>
              <a:gd name="T0" fmla="*/ 0 w 544"/>
              <a:gd name="T1" fmla="*/ 0 h 365"/>
              <a:gd name="T2" fmla="*/ 2 w 544"/>
              <a:gd name="T3" fmla="*/ 0 h 365"/>
              <a:gd name="T4" fmla="*/ 32 w 544"/>
              <a:gd name="T5" fmla="*/ 33 h 365"/>
              <a:gd name="T6" fmla="*/ 64 w 544"/>
              <a:gd name="T7" fmla="*/ 62 h 365"/>
              <a:gd name="T8" fmla="*/ 101 w 544"/>
              <a:gd name="T9" fmla="*/ 85 h 365"/>
              <a:gd name="T10" fmla="*/ 140 w 544"/>
              <a:gd name="T11" fmla="*/ 105 h 365"/>
              <a:gd name="T12" fmla="*/ 184 w 544"/>
              <a:gd name="T13" fmla="*/ 119 h 365"/>
              <a:gd name="T14" fmla="*/ 228 w 544"/>
              <a:gd name="T15" fmla="*/ 129 h 365"/>
              <a:gd name="T16" fmla="*/ 274 w 544"/>
              <a:gd name="T17" fmla="*/ 131 h 365"/>
              <a:gd name="T18" fmla="*/ 328 w 544"/>
              <a:gd name="T19" fmla="*/ 127 h 365"/>
              <a:gd name="T20" fmla="*/ 377 w 544"/>
              <a:gd name="T21" fmla="*/ 115 h 365"/>
              <a:gd name="T22" fmla="*/ 426 w 544"/>
              <a:gd name="T23" fmla="*/ 97 h 365"/>
              <a:gd name="T24" fmla="*/ 469 w 544"/>
              <a:gd name="T25" fmla="*/ 71 h 365"/>
              <a:gd name="T26" fmla="*/ 508 w 544"/>
              <a:gd name="T27" fmla="*/ 41 h 365"/>
              <a:gd name="T28" fmla="*/ 544 w 544"/>
              <a:gd name="T29" fmla="*/ 4 h 365"/>
              <a:gd name="T30" fmla="*/ 544 w 544"/>
              <a:gd name="T31" fmla="*/ 365 h 365"/>
              <a:gd name="T32" fmla="*/ 508 w 544"/>
              <a:gd name="T33" fmla="*/ 329 h 365"/>
              <a:gd name="T34" fmla="*/ 469 w 544"/>
              <a:gd name="T35" fmla="*/ 299 h 365"/>
              <a:gd name="T36" fmla="*/ 426 w 544"/>
              <a:gd name="T37" fmla="*/ 274 h 365"/>
              <a:gd name="T38" fmla="*/ 377 w 544"/>
              <a:gd name="T39" fmla="*/ 256 h 365"/>
              <a:gd name="T40" fmla="*/ 328 w 544"/>
              <a:gd name="T41" fmla="*/ 244 h 365"/>
              <a:gd name="T42" fmla="*/ 274 w 544"/>
              <a:gd name="T43" fmla="*/ 240 h 365"/>
              <a:gd name="T44" fmla="*/ 220 w 544"/>
              <a:gd name="T45" fmla="*/ 244 h 365"/>
              <a:gd name="T46" fmla="*/ 170 w 544"/>
              <a:gd name="T47" fmla="*/ 256 h 365"/>
              <a:gd name="T48" fmla="*/ 122 w 544"/>
              <a:gd name="T49" fmla="*/ 274 h 365"/>
              <a:gd name="T50" fmla="*/ 79 w 544"/>
              <a:gd name="T51" fmla="*/ 299 h 365"/>
              <a:gd name="T52" fmla="*/ 40 w 544"/>
              <a:gd name="T53" fmla="*/ 329 h 365"/>
              <a:gd name="T54" fmla="*/ 4 w 544"/>
              <a:gd name="T55" fmla="*/ 365 h 365"/>
              <a:gd name="T56" fmla="*/ 0 w 544"/>
              <a:gd name="T57" fmla="*/ 365 h 365"/>
              <a:gd name="T58" fmla="*/ 0 w 544"/>
              <a:gd name="T59" fmla="*/ 0 h 3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4" h="365">
                <a:moveTo>
                  <a:pt x="0" y="0"/>
                </a:moveTo>
                <a:lnTo>
                  <a:pt x="2" y="0"/>
                </a:lnTo>
                <a:lnTo>
                  <a:pt x="32" y="33"/>
                </a:lnTo>
                <a:lnTo>
                  <a:pt x="64" y="62"/>
                </a:lnTo>
                <a:lnTo>
                  <a:pt x="101" y="85"/>
                </a:lnTo>
                <a:lnTo>
                  <a:pt x="140" y="105"/>
                </a:lnTo>
                <a:lnTo>
                  <a:pt x="184" y="119"/>
                </a:lnTo>
                <a:lnTo>
                  <a:pt x="228" y="129"/>
                </a:lnTo>
                <a:lnTo>
                  <a:pt x="274" y="131"/>
                </a:lnTo>
                <a:lnTo>
                  <a:pt x="328" y="127"/>
                </a:lnTo>
                <a:lnTo>
                  <a:pt x="377" y="115"/>
                </a:lnTo>
                <a:lnTo>
                  <a:pt x="426" y="97"/>
                </a:lnTo>
                <a:lnTo>
                  <a:pt x="469" y="71"/>
                </a:lnTo>
                <a:lnTo>
                  <a:pt x="508" y="41"/>
                </a:lnTo>
                <a:lnTo>
                  <a:pt x="544" y="4"/>
                </a:lnTo>
                <a:lnTo>
                  <a:pt x="544" y="365"/>
                </a:lnTo>
                <a:lnTo>
                  <a:pt x="508" y="329"/>
                </a:lnTo>
                <a:lnTo>
                  <a:pt x="469" y="299"/>
                </a:lnTo>
                <a:lnTo>
                  <a:pt x="426" y="274"/>
                </a:lnTo>
                <a:lnTo>
                  <a:pt x="377" y="256"/>
                </a:lnTo>
                <a:lnTo>
                  <a:pt x="328" y="244"/>
                </a:lnTo>
                <a:lnTo>
                  <a:pt x="274" y="240"/>
                </a:lnTo>
                <a:lnTo>
                  <a:pt x="220" y="244"/>
                </a:lnTo>
                <a:lnTo>
                  <a:pt x="170" y="256"/>
                </a:lnTo>
                <a:lnTo>
                  <a:pt x="122" y="274"/>
                </a:lnTo>
                <a:lnTo>
                  <a:pt x="79" y="299"/>
                </a:lnTo>
                <a:lnTo>
                  <a:pt x="40" y="329"/>
                </a:lnTo>
                <a:lnTo>
                  <a:pt x="4" y="365"/>
                </a:lnTo>
                <a:lnTo>
                  <a:pt x="0" y="365"/>
                </a:lnTo>
                <a:lnTo>
                  <a:pt x="0" y="0"/>
                </a:lnTo>
                <a:close/>
              </a:path>
            </a:pathLst>
          </a:custGeom>
          <a:solidFill>
            <a:srgbClr val="D1D3D4"/>
          </a:solidFill>
          <a:ln w="0">
            <a:solidFill>
              <a:srgbClr val="D1D3D4"/>
            </a:solid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2E850C0D-F394-7539-F7E7-9F667A0D576F}"/>
              </a:ext>
            </a:extLst>
          </p:cNvPr>
          <p:cNvGrpSpPr/>
          <p:nvPr/>
        </p:nvGrpSpPr>
        <p:grpSpPr>
          <a:xfrm>
            <a:off x="9650085" y="2694851"/>
            <a:ext cx="1689100" cy="1687511"/>
            <a:chOff x="9650085" y="2694851"/>
            <a:chExt cx="1689100" cy="1687511"/>
          </a:xfrm>
        </p:grpSpPr>
        <p:grpSp>
          <p:nvGrpSpPr>
            <p:cNvPr id="44" name="Group 45">
              <a:extLst>
                <a:ext uri="{FF2B5EF4-FFF2-40B4-BE49-F238E27FC236}">
                  <a16:creationId xmlns:a16="http://schemas.microsoft.com/office/drawing/2014/main" id="{723E02A5-A8E5-756D-9D80-64D084F7E558}"/>
                </a:ext>
              </a:extLst>
            </p:cNvPr>
            <p:cNvGrpSpPr>
              <a:grpSpLocks/>
            </p:cNvGrpSpPr>
            <p:nvPr/>
          </p:nvGrpSpPr>
          <p:grpSpPr bwMode="auto">
            <a:xfrm>
              <a:off x="9650085" y="2694851"/>
              <a:ext cx="1689100" cy="1687511"/>
              <a:chOff x="9653229" y="2344087"/>
              <a:chExt cx="1688874" cy="1688874"/>
            </a:xfrm>
          </p:grpSpPr>
          <p:sp>
            <p:nvSpPr>
              <p:cNvPr id="45" name="Freeform 2545">
                <a:extLst>
                  <a:ext uri="{FF2B5EF4-FFF2-40B4-BE49-F238E27FC236}">
                    <a16:creationId xmlns:a16="http://schemas.microsoft.com/office/drawing/2014/main" id="{69FC6009-F135-4EC6-EED1-E2F6FBB22182}"/>
                  </a:ext>
                </a:extLst>
              </p:cNvPr>
              <p:cNvSpPr>
                <a:spLocks/>
              </p:cNvSpPr>
              <p:nvPr/>
            </p:nvSpPr>
            <p:spPr bwMode="auto">
              <a:xfrm>
                <a:off x="9653229" y="2344087"/>
                <a:ext cx="1688874" cy="1688874"/>
              </a:xfrm>
              <a:custGeom>
                <a:avLst/>
                <a:gdLst>
                  <a:gd name="T0" fmla="*/ 280 w 560"/>
                  <a:gd name="T1" fmla="*/ 0 h 560"/>
                  <a:gd name="T2" fmla="*/ 326 w 560"/>
                  <a:gd name="T3" fmla="*/ 4 h 560"/>
                  <a:gd name="T4" fmla="*/ 369 w 560"/>
                  <a:gd name="T5" fmla="*/ 14 h 560"/>
                  <a:gd name="T6" fmla="*/ 408 w 560"/>
                  <a:gd name="T7" fmla="*/ 31 h 560"/>
                  <a:gd name="T8" fmla="*/ 445 w 560"/>
                  <a:gd name="T9" fmla="*/ 53 h 560"/>
                  <a:gd name="T10" fmla="*/ 478 w 560"/>
                  <a:gd name="T11" fmla="*/ 82 h 560"/>
                  <a:gd name="T12" fmla="*/ 506 w 560"/>
                  <a:gd name="T13" fmla="*/ 115 h 560"/>
                  <a:gd name="T14" fmla="*/ 529 w 560"/>
                  <a:gd name="T15" fmla="*/ 152 h 560"/>
                  <a:gd name="T16" fmla="*/ 546 w 560"/>
                  <a:gd name="T17" fmla="*/ 191 h 560"/>
                  <a:gd name="T18" fmla="*/ 556 w 560"/>
                  <a:gd name="T19" fmla="*/ 234 h 560"/>
                  <a:gd name="T20" fmla="*/ 560 w 560"/>
                  <a:gd name="T21" fmla="*/ 280 h 560"/>
                  <a:gd name="T22" fmla="*/ 556 w 560"/>
                  <a:gd name="T23" fmla="*/ 326 h 560"/>
                  <a:gd name="T24" fmla="*/ 546 w 560"/>
                  <a:gd name="T25" fmla="*/ 369 h 560"/>
                  <a:gd name="T26" fmla="*/ 529 w 560"/>
                  <a:gd name="T27" fmla="*/ 408 h 560"/>
                  <a:gd name="T28" fmla="*/ 506 w 560"/>
                  <a:gd name="T29" fmla="*/ 445 h 560"/>
                  <a:gd name="T30" fmla="*/ 478 w 560"/>
                  <a:gd name="T31" fmla="*/ 478 h 560"/>
                  <a:gd name="T32" fmla="*/ 445 w 560"/>
                  <a:gd name="T33" fmla="*/ 506 h 560"/>
                  <a:gd name="T34" fmla="*/ 408 w 560"/>
                  <a:gd name="T35" fmla="*/ 529 h 560"/>
                  <a:gd name="T36" fmla="*/ 369 w 560"/>
                  <a:gd name="T37" fmla="*/ 546 h 560"/>
                  <a:gd name="T38" fmla="*/ 326 w 560"/>
                  <a:gd name="T39" fmla="*/ 556 h 560"/>
                  <a:gd name="T40" fmla="*/ 280 w 560"/>
                  <a:gd name="T41" fmla="*/ 560 h 560"/>
                  <a:gd name="T42" fmla="*/ 234 w 560"/>
                  <a:gd name="T43" fmla="*/ 556 h 560"/>
                  <a:gd name="T44" fmla="*/ 191 w 560"/>
                  <a:gd name="T45" fmla="*/ 546 h 560"/>
                  <a:gd name="T46" fmla="*/ 152 w 560"/>
                  <a:gd name="T47" fmla="*/ 529 h 560"/>
                  <a:gd name="T48" fmla="*/ 115 w 560"/>
                  <a:gd name="T49" fmla="*/ 506 h 560"/>
                  <a:gd name="T50" fmla="*/ 82 w 560"/>
                  <a:gd name="T51" fmla="*/ 478 h 560"/>
                  <a:gd name="T52" fmla="*/ 53 w 560"/>
                  <a:gd name="T53" fmla="*/ 445 h 560"/>
                  <a:gd name="T54" fmla="*/ 31 w 560"/>
                  <a:gd name="T55" fmla="*/ 408 h 560"/>
                  <a:gd name="T56" fmla="*/ 14 w 560"/>
                  <a:gd name="T57" fmla="*/ 369 h 560"/>
                  <a:gd name="T58" fmla="*/ 4 w 560"/>
                  <a:gd name="T59" fmla="*/ 326 h 560"/>
                  <a:gd name="T60" fmla="*/ 0 w 560"/>
                  <a:gd name="T61" fmla="*/ 280 h 560"/>
                  <a:gd name="T62" fmla="*/ 4 w 560"/>
                  <a:gd name="T63" fmla="*/ 234 h 560"/>
                  <a:gd name="T64" fmla="*/ 14 w 560"/>
                  <a:gd name="T65" fmla="*/ 191 h 560"/>
                  <a:gd name="T66" fmla="*/ 31 w 560"/>
                  <a:gd name="T67" fmla="*/ 152 h 560"/>
                  <a:gd name="T68" fmla="*/ 53 w 560"/>
                  <a:gd name="T69" fmla="*/ 115 h 560"/>
                  <a:gd name="T70" fmla="*/ 82 w 560"/>
                  <a:gd name="T71" fmla="*/ 82 h 560"/>
                  <a:gd name="T72" fmla="*/ 115 w 560"/>
                  <a:gd name="T73" fmla="*/ 53 h 560"/>
                  <a:gd name="T74" fmla="*/ 152 w 560"/>
                  <a:gd name="T75" fmla="*/ 31 h 560"/>
                  <a:gd name="T76" fmla="*/ 191 w 560"/>
                  <a:gd name="T77" fmla="*/ 14 h 560"/>
                  <a:gd name="T78" fmla="*/ 234 w 560"/>
                  <a:gd name="T79" fmla="*/ 4 h 560"/>
                  <a:gd name="T80" fmla="*/ 280 w 560"/>
                  <a:gd name="T81" fmla="*/ 0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0" h="560">
                    <a:moveTo>
                      <a:pt x="280" y="0"/>
                    </a:moveTo>
                    <a:lnTo>
                      <a:pt x="326" y="4"/>
                    </a:lnTo>
                    <a:lnTo>
                      <a:pt x="369" y="14"/>
                    </a:lnTo>
                    <a:lnTo>
                      <a:pt x="408" y="31"/>
                    </a:lnTo>
                    <a:lnTo>
                      <a:pt x="445" y="53"/>
                    </a:lnTo>
                    <a:lnTo>
                      <a:pt x="478" y="82"/>
                    </a:lnTo>
                    <a:lnTo>
                      <a:pt x="506" y="115"/>
                    </a:lnTo>
                    <a:lnTo>
                      <a:pt x="529" y="152"/>
                    </a:lnTo>
                    <a:lnTo>
                      <a:pt x="546" y="191"/>
                    </a:lnTo>
                    <a:lnTo>
                      <a:pt x="556" y="234"/>
                    </a:lnTo>
                    <a:lnTo>
                      <a:pt x="560" y="280"/>
                    </a:lnTo>
                    <a:lnTo>
                      <a:pt x="556" y="326"/>
                    </a:lnTo>
                    <a:lnTo>
                      <a:pt x="546" y="369"/>
                    </a:lnTo>
                    <a:lnTo>
                      <a:pt x="529" y="408"/>
                    </a:lnTo>
                    <a:lnTo>
                      <a:pt x="506" y="445"/>
                    </a:lnTo>
                    <a:lnTo>
                      <a:pt x="478" y="478"/>
                    </a:lnTo>
                    <a:lnTo>
                      <a:pt x="445" y="506"/>
                    </a:lnTo>
                    <a:lnTo>
                      <a:pt x="408" y="529"/>
                    </a:lnTo>
                    <a:lnTo>
                      <a:pt x="369" y="546"/>
                    </a:lnTo>
                    <a:lnTo>
                      <a:pt x="326" y="556"/>
                    </a:lnTo>
                    <a:lnTo>
                      <a:pt x="280" y="560"/>
                    </a:lnTo>
                    <a:lnTo>
                      <a:pt x="234" y="556"/>
                    </a:lnTo>
                    <a:lnTo>
                      <a:pt x="191" y="546"/>
                    </a:lnTo>
                    <a:lnTo>
                      <a:pt x="152" y="529"/>
                    </a:lnTo>
                    <a:lnTo>
                      <a:pt x="115" y="506"/>
                    </a:lnTo>
                    <a:lnTo>
                      <a:pt x="82" y="478"/>
                    </a:lnTo>
                    <a:lnTo>
                      <a:pt x="53" y="445"/>
                    </a:lnTo>
                    <a:lnTo>
                      <a:pt x="31" y="408"/>
                    </a:lnTo>
                    <a:lnTo>
                      <a:pt x="14" y="369"/>
                    </a:lnTo>
                    <a:lnTo>
                      <a:pt x="4" y="326"/>
                    </a:lnTo>
                    <a:lnTo>
                      <a:pt x="0" y="280"/>
                    </a:lnTo>
                    <a:lnTo>
                      <a:pt x="4" y="234"/>
                    </a:lnTo>
                    <a:lnTo>
                      <a:pt x="14" y="191"/>
                    </a:lnTo>
                    <a:lnTo>
                      <a:pt x="31" y="152"/>
                    </a:lnTo>
                    <a:lnTo>
                      <a:pt x="53" y="115"/>
                    </a:lnTo>
                    <a:lnTo>
                      <a:pt x="82" y="82"/>
                    </a:lnTo>
                    <a:lnTo>
                      <a:pt x="115" y="53"/>
                    </a:lnTo>
                    <a:lnTo>
                      <a:pt x="152" y="31"/>
                    </a:lnTo>
                    <a:lnTo>
                      <a:pt x="191" y="14"/>
                    </a:lnTo>
                    <a:lnTo>
                      <a:pt x="234" y="4"/>
                    </a:lnTo>
                    <a:lnTo>
                      <a:pt x="280" y="0"/>
                    </a:lnTo>
                    <a:close/>
                  </a:path>
                </a:pathLst>
              </a:custGeom>
              <a:solidFill>
                <a:srgbClr val="00AA87"/>
              </a:solidFill>
              <a:ln w="0">
                <a:solidFill>
                  <a:srgbClr val="00AA87"/>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Assistant" pitchFamily="2" charset="-79"/>
                  <a:ea typeface="+mn-ea"/>
                  <a:cs typeface="Assistant" pitchFamily="2" charset="-79"/>
                </a:endParaRPr>
              </a:p>
            </p:txBody>
          </p:sp>
          <p:sp>
            <p:nvSpPr>
              <p:cNvPr id="46" name="Freeform 2546">
                <a:extLst>
                  <a:ext uri="{FF2B5EF4-FFF2-40B4-BE49-F238E27FC236}">
                    <a16:creationId xmlns:a16="http://schemas.microsoft.com/office/drawing/2014/main" id="{1BD0A4D6-049F-995B-6097-38692BD651AA}"/>
                  </a:ext>
                </a:extLst>
              </p:cNvPr>
              <p:cNvSpPr>
                <a:spLocks/>
              </p:cNvSpPr>
              <p:nvPr/>
            </p:nvSpPr>
            <p:spPr bwMode="auto">
              <a:xfrm>
                <a:off x="9653229" y="2344087"/>
                <a:ext cx="1688874" cy="1688874"/>
              </a:xfrm>
              <a:custGeom>
                <a:avLst/>
                <a:gdLst/>
                <a:ahLst/>
                <a:cxnLst>
                  <a:cxn ang="0">
                    <a:pos x="280" y="0"/>
                  </a:cxn>
                  <a:cxn ang="0">
                    <a:pos x="326" y="4"/>
                  </a:cxn>
                  <a:cxn ang="0">
                    <a:pos x="369" y="14"/>
                  </a:cxn>
                  <a:cxn ang="0">
                    <a:pos x="408" y="31"/>
                  </a:cxn>
                  <a:cxn ang="0">
                    <a:pos x="445" y="53"/>
                  </a:cxn>
                  <a:cxn ang="0">
                    <a:pos x="478" y="82"/>
                  </a:cxn>
                  <a:cxn ang="0">
                    <a:pos x="506" y="115"/>
                  </a:cxn>
                  <a:cxn ang="0">
                    <a:pos x="529" y="152"/>
                  </a:cxn>
                  <a:cxn ang="0">
                    <a:pos x="546" y="191"/>
                  </a:cxn>
                  <a:cxn ang="0">
                    <a:pos x="556" y="234"/>
                  </a:cxn>
                  <a:cxn ang="0">
                    <a:pos x="560" y="280"/>
                  </a:cxn>
                  <a:cxn ang="0">
                    <a:pos x="556" y="326"/>
                  </a:cxn>
                  <a:cxn ang="0">
                    <a:pos x="546" y="369"/>
                  </a:cxn>
                  <a:cxn ang="0">
                    <a:pos x="529" y="408"/>
                  </a:cxn>
                  <a:cxn ang="0">
                    <a:pos x="506" y="445"/>
                  </a:cxn>
                  <a:cxn ang="0">
                    <a:pos x="478" y="478"/>
                  </a:cxn>
                  <a:cxn ang="0">
                    <a:pos x="445" y="506"/>
                  </a:cxn>
                  <a:cxn ang="0">
                    <a:pos x="408" y="529"/>
                  </a:cxn>
                  <a:cxn ang="0">
                    <a:pos x="369" y="546"/>
                  </a:cxn>
                  <a:cxn ang="0">
                    <a:pos x="326" y="556"/>
                  </a:cxn>
                  <a:cxn ang="0">
                    <a:pos x="280" y="560"/>
                  </a:cxn>
                  <a:cxn ang="0">
                    <a:pos x="235" y="556"/>
                  </a:cxn>
                  <a:cxn ang="0">
                    <a:pos x="194" y="547"/>
                  </a:cxn>
                  <a:cxn ang="0">
                    <a:pos x="154" y="530"/>
                  </a:cxn>
                  <a:cxn ang="0">
                    <a:pos x="118" y="508"/>
                  </a:cxn>
                  <a:cxn ang="0">
                    <a:pos x="85" y="481"/>
                  </a:cxn>
                  <a:cxn ang="0">
                    <a:pos x="57" y="450"/>
                  </a:cxn>
                  <a:cxn ang="0">
                    <a:pos x="33" y="412"/>
                  </a:cxn>
                  <a:cxn ang="0">
                    <a:pos x="15" y="371"/>
                  </a:cxn>
                  <a:cxn ang="0">
                    <a:pos x="4" y="327"/>
                  </a:cxn>
                  <a:cxn ang="0">
                    <a:pos x="0" y="280"/>
                  </a:cxn>
                  <a:cxn ang="0">
                    <a:pos x="4" y="234"/>
                  </a:cxn>
                  <a:cxn ang="0">
                    <a:pos x="14" y="191"/>
                  </a:cxn>
                  <a:cxn ang="0">
                    <a:pos x="31" y="152"/>
                  </a:cxn>
                  <a:cxn ang="0">
                    <a:pos x="53" y="115"/>
                  </a:cxn>
                  <a:cxn ang="0">
                    <a:pos x="82" y="82"/>
                  </a:cxn>
                  <a:cxn ang="0">
                    <a:pos x="115" y="53"/>
                  </a:cxn>
                  <a:cxn ang="0">
                    <a:pos x="152" y="31"/>
                  </a:cxn>
                  <a:cxn ang="0">
                    <a:pos x="191" y="14"/>
                  </a:cxn>
                  <a:cxn ang="0">
                    <a:pos x="234" y="4"/>
                  </a:cxn>
                  <a:cxn ang="0">
                    <a:pos x="280" y="0"/>
                  </a:cxn>
                </a:cxnLst>
                <a:rect l="0" t="0" r="r" b="b"/>
                <a:pathLst>
                  <a:path w="560" h="560">
                    <a:moveTo>
                      <a:pt x="280" y="0"/>
                    </a:moveTo>
                    <a:lnTo>
                      <a:pt x="326" y="4"/>
                    </a:lnTo>
                    <a:lnTo>
                      <a:pt x="369" y="14"/>
                    </a:lnTo>
                    <a:lnTo>
                      <a:pt x="408" y="31"/>
                    </a:lnTo>
                    <a:lnTo>
                      <a:pt x="445" y="53"/>
                    </a:lnTo>
                    <a:lnTo>
                      <a:pt x="478" y="82"/>
                    </a:lnTo>
                    <a:lnTo>
                      <a:pt x="506" y="115"/>
                    </a:lnTo>
                    <a:lnTo>
                      <a:pt x="529" y="152"/>
                    </a:lnTo>
                    <a:lnTo>
                      <a:pt x="546" y="191"/>
                    </a:lnTo>
                    <a:lnTo>
                      <a:pt x="556" y="234"/>
                    </a:lnTo>
                    <a:lnTo>
                      <a:pt x="560" y="280"/>
                    </a:lnTo>
                    <a:lnTo>
                      <a:pt x="556" y="326"/>
                    </a:lnTo>
                    <a:lnTo>
                      <a:pt x="546" y="369"/>
                    </a:lnTo>
                    <a:lnTo>
                      <a:pt x="529" y="408"/>
                    </a:lnTo>
                    <a:lnTo>
                      <a:pt x="506" y="445"/>
                    </a:lnTo>
                    <a:lnTo>
                      <a:pt x="478" y="478"/>
                    </a:lnTo>
                    <a:lnTo>
                      <a:pt x="445" y="506"/>
                    </a:lnTo>
                    <a:lnTo>
                      <a:pt x="408" y="529"/>
                    </a:lnTo>
                    <a:lnTo>
                      <a:pt x="369" y="546"/>
                    </a:lnTo>
                    <a:lnTo>
                      <a:pt x="326" y="556"/>
                    </a:lnTo>
                    <a:lnTo>
                      <a:pt x="280" y="560"/>
                    </a:lnTo>
                    <a:lnTo>
                      <a:pt x="235" y="556"/>
                    </a:lnTo>
                    <a:lnTo>
                      <a:pt x="194" y="547"/>
                    </a:lnTo>
                    <a:lnTo>
                      <a:pt x="154" y="530"/>
                    </a:lnTo>
                    <a:lnTo>
                      <a:pt x="118" y="508"/>
                    </a:lnTo>
                    <a:lnTo>
                      <a:pt x="85" y="481"/>
                    </a:lnTo>
                    <a:lnTo>
                      <a:pt x="57" y="450"/>
                    </a:lnTo>
                    <a:lnTo>
                      <a:pt x="33" y="412"/>
                    </a:lnTo>
                    <a:lnTo>
                      <a:pt x="15" y="371"/>
                    </a:lnTo>
                    <a:lnTo>
                      <a:pt x="4" y="327"/>
                    </a:lnTo>
                    <a:lnTo>
                      <a:pt x="0" y="280"/>
                    </a:lnTo>
                    <a:lnTo>
                      <a:pt x="4" y="234"/>
                    </a:lnTo>
                    <a:lnTo>
                      <a:pt x="14" y="191"/>
                    </a:lnTo>
                    <a:lnTo>
                      <a:pt x="31" y="152"/>
                    </a:lnTo>
                    <a:lnTo>
                      <a:pt x="53" y="115"/>
                    </a:lnTo>
                    <a:lnTo>
                      <a:pt x="82" y="82"/>
                    </a:lnTo>
                    <a:lnTo>
                      <a:pt x="115" y="53"/>
                    </a:lnTo>
                    <a:lnTo>
                      <a:pt x="152" y="31"/>
                    </a:lnTo>
                    <a:lnTo>
                      <a:pt x="191" y="14"/>
                    </a:lnTo>
                    <a:lnTo>
                      <a:pt x="234" y="4"/>
                    </a:lnTo>
                    <a:lnTo>
                      <a:pt x="280" y="0"/>
                    </a:lnTo>
                    <a:close/>
                  </a:path>
                </a:pathLst>
              </a:custGeom>
              <a:solidFill>
                <a:srgbClr val="696B6C"/>
              </a:solidFill>
              <a:ln w="0">
                <a:solidFill>
                  <a:schemeClr val="accent3"/>
                </a:solid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ssistant" pitchFamily="2" charset="-79"/>
                  <a:ea typeface="+mn-ea"/>
                  <a:cs typeface="Assistant" pitchFamily="2" charset="-79"/>
                </a:endParaRPr>
              </a:p>
            </p:txBody>
          </p:sp>
          <p:sp>
            <p:nvSpPr>
              <p:cNvPr id="48" name="Freeform 2944">
                <a:extLst>
                  <a:ext uri="{FF2B5EF4-FFF2-40B4-BE49-F238E27FC236}">
                    <a16:creationId xmlns:a16="http://schemas.microsoft.com/office/drawing/2014/main" id="{B375D86F-86B4-5C92-57B2-B49E4A2A372B}"/>
                  </a:ext>
                </a:extLst>
              </p:cNvPr>
              <p:cNvSpPr>
                <a:spLocks/>
              </p:cNvSpPr>
              <p:nvPr/>
            </p:nvSpPr>
            <p:spPr bwMode="auto">
              <a:xfrm>
                <a:off x="9854814" y="2542684"/>
                <a:ext cx="1285703" cy="1288502"/>
              </a:xfrm>
              <a:custGeom>
                <a:avLst/>
                <a:gdLst/>
                <a:ahLst/>
                <a:cxnLst>
                  <a:cxn ang="0">
                    <a:pos x="213" y="0"/>
                  </a:cxn>
                  <a:cxn ang="0">
                    <a:pos x="251" y="4"/>
                  </a:cxn>
                  <a:cxn ang="0">
                    <a:pos x="288" y="14"/>
                  </a:cxn>
                  <a:cxn ang="0">
                    <a:pos x="320" y="29"/>
                  </a:cxn>
                  <a:cxn ang="0">
                    <a:pos x="350" y="50"/>
                  </a:cxn>
                  <a:cxn ang="0">
                    <a:pos x="377" y="76"/>
                  </a:cxn>
                  <a:cxn ang="0">
                    <a:pos x="398" y="106"/>
                  </a:cxn>
                  <a:cxn ang="0">
                    <a:pos x="413" y="139"/>
                  </a:cxn>
                  <a:cxn ang="0">
                    <a:pos x="422" y="176"/>
                  </a:cxn>
                  <a:cxn ang="0">
                    <a:pos x="426" y="214"/>
                  </a:cxn>
                  <a:cxn ang="0">
                    <a:pos x="422" y="252"/>
                  </a:cxn>
                  <a:cxn ang="0">
                    <a:pos x="413" y="288"/>
                  </a:cxn>
                  <a:cxn ang="0">
                    <a:pos x="398" y="321"/>
                  </a:cxn>
                  <a:cxn ang="0">
                    <a:pos x="377" y="351"/>
                  </a:cxn>
                  <a:cxn ang="0">
                    <a:pos x="350" y="377"/>
                  </a:cxn>
                  <a:cxn ang="0">
                    <a:pos x="320" y="398"/>
                  </a:cxn>
                  <a:cxn ang="0">
                    <a:pos x="288" y="414"/>
                  </a:cxn>
                  <a:cxn ang="0">
                    <a:pos x="251" y="423"/>
                  </a:cxn>
                  <a:cxn ang="0">
                    <a:pos x="213" y="427"/>
                  </a:cxn>
                  <a:cxn ang="0">
                    <a:pos x="175" y="423"/>
                  </a:cxn>
                  <a:cxn ang="0">
                    <a:pos x="138" y="414"/>
                  </a:cxn>
                  <a:cxn ang="0">
                    <a:pos x="106" y="398"/>
                  </a:cxn>
                  <a:cxn ang="0">
                    <a:pos x="75" y="377"/>
                  </a:cxn>
                  <a:cxn ang="0">
                    <a:pos x="49" y="351"/>
                  </a:cxn>
                  <a:cxn ang="0">
                    <a:pos x="28" y="321"/>
                  </a:cxn>
                  <a:cxn ang="0">
                    <a:pos x="13" y="288"/>
                  </a:cxn>
                  <a:cxn ang="0">
                    <a:pos x="3" y="252"/>
                  </a:cxn>
                  <a:cxn ang="0">
                    <a:pos x="0" y="214"/>
                  </a:cxn>
                  <a:cxn ang="0">
                    <a:pos x="3" y="176"/>
                  </a:cxn>
                  <a:cxn ang="0">
                    <a:pos x="13" y="139"/>
                  </a:cxn>
                  <a:cxn ang="0">
                    <a:pos x="28" y="106"/>
                  </a:cxn>
                  <a:cxn ang="0">
                    <a:pos x="49" y="76"/>
                  </a:cxn>
                  <a:cxn ang="0">
                    <a:pos x="75" y="50"/>
                  </a:cxn>
                  <a:cxn ang="0">
                    <a:pos x="106" y="29"/>
                  </a:cxn>
                  <a:cxn ang="0">
                    <a:pos x="138" y="14"/>
                  </a:cxn>
                  <a:cxn ang="0">
                    <a:pos x="175" y="4"/>
                  </a:cxn>
                  <a:cxn ang="0">
                    <a:pos x="213" y="0"/>
                  </a:cxn>
                </a:cxnLst>
                <a:rect l="0" t="0" r="r" b="b"/>
                <a:pathLst>
                  <a:path w="426" h="427">
                    <a:moveTo>
                      <a:pt x="213" y="0"/>
                    </a:moveTo>
                    <a:lnTo>
                      <a:pt x="251" y="4"/>
                    </a:lnTo>
                    <a:lnTo>
                      <a:pt x="288" y="14"/>
                    </a:lnTo>
                    <a:lnTo>
                      <a:pt x="320" y="29"/>
                    </a:lnTo>
                    <a:lnTo>
                      <a:pt x="350" y="50"/>
                    </a:lnTo>
                    <a:lnTo>
                      <a:pt x="377" y="76"/>
                    </a:lnTo>
                    <a:lnTo>
                      <a:pt x="398" y="106"/>
                    </a:lnTo>
                    <a:lnTo>
                      <a:pt x="413" y="139"/>
                    </a:lnTo>
                    <a:lnTo>
                      <a:pt x="422" y="176"/>
                    </a:lnTo>
                    <a:lnTo>
                      <a:pt x="426" y="214"/>
                    </a:lnTo>
                    <a:lnTo>
                      <a:pt x="422" y="252"/>
                    </a:lnTo>
                    <a:lnTo>
                      <a:pt x="413" y="288"/>
                    </a:lnTo>
                    <a:lnTo>
                      <a:pt x="398" y="321"/>
                    </a:lnTo>
                    <a:lnTo>
                      <a:pt x="377" y="351"/>
                    </a:lnTo>
                    <a:lnTo>
                      <a:pt x="350" y="377"/>
                    </a:lnTo>
                    <a:lnTo>
                      <a:pt x="320" y="398"/>
                    </a:lnTo>
                    <a:lnTo>
                      <a:pt x="288" y="414"/>
                    </a:lnTo>
                    <a:lnTo>
                      <a:pt x="251" y="423"/>
                    </a:lnTo>
                    <a:lnTo>
                      <a:pt x="213" y="427"/>
                    </a:lnTo>
                    <a:lnTo>
                      <a:pt x="175" y="423"/>
                    </a:lnTo>
                    <a:lnTo>
                      <a:pt x="138" y="414"/>
                    </a:lnTo>
                    <a:lnTo>
                      <a:pt x="106" y="398"/>
                    </a:lnTo>
                    <a:lnTo>
                      <a:pt x="75" y="377"/>
                    </a:lnTo>
                    <a:lnTo>
                      <a:pt x="49" y="351"/>
                    </a:lnTo>
                    <a:lnTo>
                      <a:pt x="28" y="321"/>
                    </a:lnTo>
                    <a:lnTo>
                      <a:pt x="13" y="288"/>
                    </a:lnTo>
                    <a:lnTo>
                      <a:pt x="3" y="252"/>
                    </a:lnTo>
                    <a:lnTo>
                      <a:pt x="0" y="214"/>
                    </a:lnTo>
                    <a:lnTo>
                      <a:pt x="3" y="176"/>
                    </a:lnTo>
                    <a:lnTo>
                      <a:pt x="13" y="139"/>
                    </a:lnTo>
                    <a:lnTo>
                      <a:pt x="28" y="106"/>
                    </a:lnTo>
                    <a:lnTo>
                      <a:pt x="49" y="76"/>
                    </a:lnTo>
                    <a:lnTo>
                      <a:pt x="75" y="50"/>
                    </a:lnTo>
                    <a:lnTo>
                      <a:pt x="106" y="29"/>
                    </a:lnTo>
                    <a:lnTo>
                      <a:pt x="138" y="14"/>
                    </a:lnTo>
                    <a:lnTo>
                      <a:pt x="175" y="4"/>
                    </a:lnTo>
                    <a:lnTo>
                      <a:pt x="213" y="0"/>
                    </a:lnTo>
                    <a:close/>
                  </a:path>
                </a:pathLst>
              </a:custGeom>
              <a:solidFill>
                <a:schemeClr val="bg1"/>
              </a:solidFill>
              <a:ln w="0">
                <a:no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Assistant" pitchFamily="2" charset="-79"/>
                  <a:ea typeface="+mn-ea"/>
                  <a:cs typeface="Assistant" pitchFamily="2" charset="-79"/>
                </a:endParaRPr>
              </a:p>
            </p:txBody>
          </p:sp>
          <p:sp>
            <p:nvSpPr>
              <p:cNvPr id="49" name="TextBox 49">
                <a:extLst>
                  <a:ext uri="{FF2B5EF4-FFF2-40B4-BE49-F238E27FC236}">
                    <a16:creationId xmlns:a16="http://schemas.microsoft.com/office/drawing/2014/main" id="{10CFEC08-A93A-0B90-D976-B528686E4DD6}"/>
                  </a:ext>
                </a:extLst>
              </p:cNvPr>
              <p:cNvSpPr txBox="1"/>
              <p:nvPr/>
            </p:nvSpPr>
            <p:spPr>
              <a:xfrm>
                <a:off x="9956207" y="3221142"/>
                <a:ext cx="1090216" cy="40043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696B6C"/>
                    </a:solidFill>
                    <a:effectLst/>
                    <a:uLnTx/>
                    <a:uFillTx/>
                    <a:latin typeface="Assistant" pitchFamily="2" charset="-79"/>
                    <a:ea typeface="Montserrat" charset="0"/>
                    <a:cs typeface="Assistant" pitchFamily="2" charset="-79"/>
                  </a:rPr>
                  <a:t>שותפויות</a:t>
                </a:r>
                <a:endParaRPr kumimoji="0" lang="en-US" sz="2000" b="1" i="0" u="none" strike="noStrike" kern="1200" cap="none" spc="0" normalizeH="0" baseline="0" noProof="0" dirty="0">
                  <a:ln>
                    <a:noFill/>
                  </a:ln>
                  <a:solidFill>
                    <a:srgbClr val="696B6C"/>
                  </a:solidFill>
                  <a:effectLst/>
                  <a:uLnTx/>
                  <a:uFillTx/>
                  <a:latin typeface="Assistant" pitchFamily="2" charset="-79"/>
                  <a:ea typeface="Montserrat" charset="0"/>
                  <a:cs typeface="Assistant" pitchFamily="2" charset="-79"/>
                </a:endParaRPr>
              </a:p>
            </p:txBody>
          </p:sp>
        </p:grpSp>
        <p:pic>
          <p:nvPicPr>
            <p:cNvPr id="5" name="Picture 4" descr="Icon&#10;&#10;Description automatically generated">
              <a:extLst>
                <a:ext uri="{FF2B5EF4-FFF2-40B4-BE49-F238E27FC236}">
                  <a16:creationId xmlns:a16="http://schemas.microsoft.com/office/drawing/2014/main" id="{AB4B0522-742D-6649-DB79-756389073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944" y="3072661"/>
              <a:ext cx="839117" cy="510767"/>
            </a:xfrm>
            <a:prstGeom prst="rect">
              <a:avLst/>
            </a:prstGeom>
          </p:spPr>
        </p:pic>
      </p:grpSp>
      <p:pic>
        <p:nvPicPr>
          <p:cNvPr id="14" name="Picture 13">
            <a:extLst>
              <a:ext uri="{FF2B5EF4-FFF2-40B4-BE49-F238E27FC236}">
                <a16:creationId xmlns:a16="http://schemas.microsoft.com/office/drawing/2014/main" id="{8A3D0633-B22C-0C23-CE89-413F1821E854}"/>
              </a:ext>
            </a:extLst>
          </p:cNvPr>
          <p:cNvPicPr>
            <a:picLocks noChangeAspect="1"/>
          </p:cNvPicPr>
          <p:nvPr/>
        </p:nvPicPr>
        <p:blipFill>
          <a:blip r:embed="rId5"/>
          <a:srcRect/>
          <a:stretch/>
        </p:blipFill>
        <p:spPr>
          <a:xfrm>
            <a:off x="0" y="6773078"/>
            <a:ext cx="12192000" cy="78733"/>
          </a:xfrm>
          <a:prstGeom prst="rect">
            <a:avLst/>
          </a:prstGeom>
        </p:spPr>
      </p:pic>
      <p:grpSp>
        <p:nvGrpSpPr>
          <p:cNvPr id="50" name="Group 49">
            <a:extLst>
              <a:ext uri="{FF2B5EF4-FFF2-40B4-BE49-F238E27FC236}">
                <a16:creationId xmlns:a16="http://schemas.microsoft.com/office/drawing/2014/main" id="{12DECD7D-2375-5A58-B5BD-8C75C5FDCA97}"/>
              </a:ext>
            </a:extLst>
          </p:cNvPr>
          <p:cNvGrpSpPr/>
          <p:nvPr/>
        </p:nvGrpSpPr>
        <p:grpSpPr>
          <a:xfrm>
            <a:off x="6730671" y="2694852"/>
            <a:ext cx="1693863" cy="1687512"/>
            <a:chOff x="6730671" y="2694852"/>
            <a:chExt cx="1693863" cy="1687512"/>
          </a:xfrm>
        </p:grpSpPr>
        <p:grpSp>
          <p:nvGrpSpPr>
            <p:cNvPr id="40" name="Group 35">
              <a:extLst>
                <a:ext uri="{FF2B5EF4-FFF2-40B4-BE49-F238E27FC236}">
                  <a16:creationId xmlns:a16="http://schemas.microsoft.com/office/drawing/2014/main" id="{BE707EB4-A303-7AC0-97F6-74DB6D543A1A}"/>
                </a:ext>
              </a:extLst>
            </p:cNvPr>
            <p:cNvGrpSpPr>
              <a:grpSpLocks/>
            </p:cNvGrpSpPr>
            <p:nvPr/>
          </p:nvGrpSpPr>
          <p:grpSpPr bwMode="auto">
            <a:xfrm>
              <a:off x="6730671" y="2694852"/>
              <a:ext cx="1693863" cy="1687512"/>
              <a:chOff x="6733890" y="2344087"/>
              <a:chExt cx="1694906" cy="1688874"/>
            </a:xfrm>
          </p:grpSpPr>
          <p:sp>
            <p:nvSpPr>
              <p:cNvPr id="41" name="Freeform 2548">
                <a:extLst>
                  <a:ext uri="{FF2B5EF4-FFF2-40B4-BE49-F238E27FC236}">
                    <a16:creationId xmlns:a16="http://schemas.microsoft.com/office/drawing/2014/main" id="{48A225A8-BAD7-529D-DEE9-A5CBF82F62C6}"/>
                  </a:ext>
                </a:extLst>
              </p:cNvPr>
              <p:cNvSpPr>
                <a:spLocks noEditPoints="1"/>
              </p:cNvSpPr>
              <p:nvPr/>
            </p:nvSpPr>
            <p:spPr bwMode="auto">
              <a:xfrm>
                <a:off x="6733890" y="2344087"/>
                <a:ext cx="1694906" cy="1688874"/>
              </a:xfrm>
              <a:prstGeom prst="ellipse">
                <a:avLst/>
              </a:prstGeom>
              <a:solidFill>
                <a:srgbClr val="F5941D"/>
              </a:solidFill>
              <a:ln w="0">
                <a:solidFill>
                  <a:schemeClr val="accent2"/>
                </a:solidFill>
                <a:round/>
                <a:headEnd/>
                <a:tailEnd/>
              </a:ln>
            </p:spPr>
            <p:txBody>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fontAlgn="base">
                  <a:spcBef>
                    <a:spcPct val="0"/>
                  </a:spcBef>
                  <a:spcAft>
                    <a:spcPct val="0"/>
                  </a:spcAft>
                  <a:defRPr>
                    <a:solidFill>
                      <a:schemeClr val="tx1"/>
                    </a:solidFill>
                    <a:latin typeface="Montserrat Light" pitchFamily="2" charset="77"/>
                  </a:defRPr>
                </a:lvl6pPr>
                <a:lvl7pPr marL="2971800" indent="-228600" fontAlgn="base">
                  <a:spcBef>
                    <a:spcPct val="0"/>
                  </a:spcBef>
                  <a:spcAft>
                    <a:spcPct val="0"/>
                  </a:spcAft>
                  <a:defRPr>
                    <a:solidFill>
                      <a:schemeClr val="tx1"/>
                    </a:solidFill>
                    <a:latin typeface="Montserrat Light" pitchFamily="2" charset="77"/>
                  </a:defRPr>
                </a:lvl7pPr>
                <a:lvl8pPr marL="3429000" indent="-228600" fontAlgn="base">
                  <a:spcBef>
                    <a:spcPct val="0"/>
                  </a:spcBef>
                  <a:spcAft>
                    <a:spcPct val="0"/>
                  </a:spcAft>
                  <a:defRPr>
                    <a:solidFill>
                      <a:schemeClr val="tx1"/>
                    </a:solidFill>
                    <a:latin typeface="Montserrat Light" pitchFamily="2" charset="77"/>
                  </a:defRPr>
                </a:lvl8pPr>
                <a:lvl9pPr marL="3886200" indent="-228600" fontAlgn="base">
                  <a:spcBef>
                    <a:spcPct val="0"/>
                  </a:spcBef>
                  <a:spcAft>
                    <a:spcPct val="0"/>
                  </a:spcAft>
                  <a:defRPr>
                    <a:solidFill>
                      <a:schemeClr val="tx1"/>
                    </a:solidFill>
                    <a:latin typeface="Montserrat Light" pitchFamily="2" charset="77"/>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altLang="en-IL" sz="1800" b="0" i="0" u="none" strike="noStrike" kern="1200" cap="none" spc="0" normalizeH="0" baseline="0" noProof="0">
                  <a:ln>
                    <a:noFill/>
                  </a:ln>
                  <a:solidFill>
                    <a:prstClr val="black"/>
                  </a:solidFill>
                  <a:effectLst/>
                  <a:uLnTx/>
                  <a:uFillTx/>
                  <a:latin typeface="Assistant" pitchFamily="2" charset="-79"/>
                  <a:ea typeface="+mn-ea"/>
                  <a:cs typeface="Assistant" pitchFamily="2" charset="-79"/>
                </a:endParaRPr>
              </a:p>
            </p:txBody>
          </p:sp>
          <p:sp>
            <p:nvSpPr>
              <p:cNvPr id="42" name="Freeform 2944">
                <a:extLst>
                  <a:ext uri="{FF2B5EF4-FFF2-40B4-BE49-F238E27FC236}">
                    <a16:creationId xmlns:a16="http://schemas.microsoft.com/office/drawing/2014/main" id="{0B00F4B2-5D13-4159-1474-25A79DE2A36F}"/>
                  </a:ext>
                </a:extLst>
              </p:cNvPr>
              <p:cNvSpPr>
                <a:spLocks/>
              </p:cNvSpPr>
              <p:nvPr/>
            </p:nvSpPr>
            <p:spPr bwMode="auto">
              <a:xfrm>
                <a:off x="6938804" y="2541096"/>
                <a:ext cx="1285078" cy="1288501"/>
              </a:xfrm>
              <a:custGeom>
                <a:avLst/>
                <a:gdLst/>
                <a:ahLst/>
                <a:cxnLst>
                  <a:cxn ang="0">
                    <a:pos x="213" y="0"/>
                  </a:cxn>
                  <a:cxn ang="0">
                    <a:pos x="251" y="4"/>
                  </a:cxn>
                  <a:cxn ang="0">
                    <a:pos x="288" y="14"/>
                  </a:cxn>
                  <a:cxn ang="0">
                    <a:pos x="320" y="29"/>
                  </a:cxn>
                  <a:cxn ang="0">
                    <a:pos x="350" y="50"/>
                  </a:cxn>
                  <a:cxn ang="0">
                    <a:pos x="377" y="76"/>
                  </a:cxn>
                  <a:cxn ang="0">
                    <a:pos x="398" y="106"/>
                  </a:cxn>
                  <a:cxn ang="0">
                    <a:pos x="413" y="139"/>
                  </a:cxn>
                  <a:cxn ang="0">
                    <a:pos x="422" y="176"/>
                  </a:cxn>
                  <a:cxn ang="0">
                    <a:pos x="426" y="214"/>
                  </a:cxn>
                  <a:cxn ang="0">
                    <a:pos x="422" y="252"/>
                  </a:cxn>
                  <a:cxn ang="0">
                    <a:pos x="413" y="288"/>
                  </a:cxn>
                  <a:cxn ang="0">
                    <a:pos x="398" y="321"/>
                  </a:cxn>
                  <a:cxn ang="0">
                    <a:pos x="377" y="351"/>
                  </a:cxn>
                  <a:cxn ang="0">
                    <a:pos x="350" y="377"/>
                  </a:cxn>
                  <a:cxn ang="0">
                    <a:pos x="320" y="398"/>
                  </a:cxn>
                  <a:cxn ang="0">
                    <a:pos x="288" y="414"/>
                  </a:cxn>
                  <a:cxn ang="0">
                    <a:pos x="251" y="423"/>
                  </a:cxn>
                  <a:cxn ang="0">
                    <a:pos x="213" y="427"/>
                  </a:cxn>
                  <a:cxn ang="0">
                    <a:pos x="175" y="423"/>
                  </a:cxn>
                  <a:cxn ang="0">
                    <a:pos x="138" y="414"/>
                  </a:cxn>
                  <a:cxn ang="0">
                    <a:pos x="106" y="398"/>
                  </a:cxn>
                  <a:cxn ang="0">
                    <a:pos x="75" y="377"/>
                  </a:cxn>
                  <a:cxn ang="0">
                    <a:pos x="49" y="351"/>
                  </a:cxn>
                  <a:cxn ang="0">
                    <a:pos x="28" y="321"/>
                  </a:cxn>
                  <a:cxn ang="0">
                    <a:pos x="13" y="288"/>
                  </a:cxn>
                  <a:cxn ang="0">
                    <a:pos x="3" y="252"/>
                  </a:cxn>
                  <a:cxn ang="0">
                    <a:pos x="0" y="214"/>
                  </a:cxn>
                  <a:cxn ang="0">
                    <a:pos x="3" y="176"/>
                  </a:cxn>
                  <a:cxn ang="0">
                    <a:pos x="13" y="139"/>
                  </a:cxn>
                  <a:cxn ang="0">
                    <a:pos x="28" y="106"/>
                  </a:cxn>
                  <a:cxn ang="0">
                    <a:pos x="49" y="76"/>
                  </a:cxn>
                  <a:cxn ang="0">
                    <a:pos x="75" y="50"/>
                  </a:cxn>
                  <a:cxn ang="0">
                    <a:pos x="106" y="29"/>
                  </a:cxn>
                  <a:cxn ang="0">
                    <a:pos x="138" y="14"/>
                  </a:cxn>
                  <a:cxn ang="0">
                    <a:pos x="175" y="4"/>
                  </a:cxn>
                  <a:cxn ang="0">
                    <a:pos x="213" y="0"/>
                  </a:cxn>
                </a:cxnLst>
                <a:rect l="0" t="0" r="r" b="b"/>
                <a:pathLst>
                  <a:path w="426" h="427">
                    <a:moveTo>
                      <a:pt x="213" y="0"/>
                    </a:moveTo>
                    <a:lnTo>
                      <a:pt x="251" y="4"/>
                    </a:lnTo>
                    <a:lnTo>
                      <a:pt x="288" y="14"/>
                    </a:lnTo>
                    <a:lnTo>
                      <a:pt x="320" y="29"/>
                    </a:lnTo>
                    <a:lnTo>
                      <a:pt x="350" y="50"/>
                    </a:lnTo>
                    <a:lnTo>
                      <a:pt x="377" y="76"/>
                    </a:lnTo>
                    <a:lnTo>
                      <a:pt x="398" y="106"/>
                    </a:lnTo>
                    <a:lnTo>
                      <a:pt x="413" y="139"/>
                    </a:lnTo>
                    <a:lnTo>
                      <a:pt x="422" y="176"/>
                    </a:lnTo>
                    <a:lnTo>
                      <a:pt x="426" y="214"/>
                    </a:lnTo>
                    <a:lnTo>
                      <a:pt x="422" y="252"/>
                    </a:lnTo>
                    <a:lnTo>
                      <a:pt x="413" y="288"/>
                    </a:lnTo>
                    <a:lnTo>
                      <a:pt x="398" y="321"/>
                    </a:lnTo>
                    <a:lnTo>
                      <a:pt x="377" y="351"/>
                    </a:lnTo>
                    <a:lnTo>
                      <a:pt x="350" y="377"/>
                    </a:lnTo>
                    <a:lnTo>
                      <a:pt x="320" y="398"/>
                    </a:lnTo>
                    <a:lnTo>
                      <a:pt x="288" y="414"/>
                    </a:lnTo>
                    <a:lnTo>
                      <a:pt x="251" y="423"/>
                    </a:lnTo>
                    <a:lnTo>
                      <a:pt x="213" y="427"/>
                    </a:lnTo>
                    <a:lnTo>
                      <a:pt x="175" y="423"/>
                    </a:lnTo>
                    <a:lnTo>
                      <a:pt x="138" y="414"/>
                    </a:lnTo>
                    <a:lnTo>
                      <a:pt x="106" y="398"/>
                    </a:lnTo>
                    <a:lnTo>
                      <a:pt x="75" y="377"/>
                    </a:lnTo>
                    <a:lnTo>
                      <a:pt x="49" y="351"/>
                    </a:lnTo>
                    <a:lnTo>
                      <a:pt x="28" y="321"/>
                    </a:lnTo>
                    <a:lnTo>
                      <a:pt x="13" y="288"/>
                    </a:lnTo>
                    <a:lnTo>
                      <a:pt x="3" y="252"/>
                    </a:lnTo>
                    <a:lnTo>
                      <a:pt x="0" y="214"/>
                    </a:lnTo>
                    <a:lnTo>
                      <a:pt x="3" y="176"/>
                    </a:lnTo>
                    <a:lnTo>
                      <a:pt x="13" y="139"/>
                    </a:lnTo>
                    <a:lnTo>
                      <a:pt x="28" y="106"/>
                    </a:lnTo>
                    <a:lnTo>
                      <a:pt x="49" y="76"/>
                    </a:lnTo>
                    <a:lnTo>
                      <a:pt x="75" y="50"/>
                    </a:lnTo>
                    <a:lnTo>
                      <a:pt x="106" y="29"/>
                    </a:lnTo>
                    <a:lnTo>
                      <a:pt x="138" y="14"/>
                    </a:lnTo>
                    <a:lnTo>
                      <a:pt x="175" y="4"/>
                    </a:lnTo>
                    <a:lnTo>
                      <a:pt x="213" y="0"/>
                    </a:lnTo>
                    <a:close/>
                  </a:path>
                </a:pathLst>
              </a:custGeom>
              <a:solidFill>
                <a:schemeClr val="bg1"/>
              </a:solidFill>
              <a:ln w="0">
                <a:no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Assistant" pitchFamily="2" charset="-79"/>
                  <a:ea typeface="+mn-ea"/>
                  <a:cs typeface="Assistant" pitchFamily="2" charset="-79"/>
                </a:endParaRPr>
              </a:p>
            </p:txBody>
          </p:sp>
          <p:sp>
            <p:nvSpPr>
              <p:cNvPr id="43" name="TextBox 42">
                <a:extLst>
                  <a:ext uri="{FF2B5EF4-FFF2-40B4-BE49-F238E27FC236}">
                    <a16:creationId xmlns:a16="http://schemas.microsoft.com/office/drawing/2014/main" id="{B41A1299-252F-7744-289F-76BFDF5C1339}"/>
                  </a:ext>
                </a:extLst>
              </p:cNvPr>
              <p:cNvSpPr txBox="1">
                <a:spLocks noChangeArrowheads="1"/>
              </p:cNvSpPr>
              <p:nvPr/>
            </p:nvSpPr>
            <p:spPr bwMode="auto">
              <a:xfrm>
                <a:off x="6960438" y="3221813"/>
                <a:ext cx="1241809" cy="4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fontAlgn="base">
                  <a:spcBef>
                    <a:spcPct val="0"/>
                  </a:spcBef>
                  <a:spcAft>
                    <a:spcPct val="0"/>
                  </a:spcAft>
                  <a:defRPr>
                    <a:solidFill>
                      <a:schemeClr val="tx1"/>
                    </a:solidFill>
                    <a:latin typeface="Montserrat Light" pitchFamily="2" charset="77"/>
                  </a:defRPr>
                </a:lvl6pPr>
                <a:lvl7pPr marL="2971800" indent="-228600" fontAlgn="base">
                  <a:spcBef>
                    <a:spcPct val="0"/>
                  </a:spcBef>
                  <a:spcAft>
                    <a:spcPct val="0"/>
                  </a:spcAft>
                  <a:defRPr>
                    <a:solidFill>
                      <a:schemeClr val="tx1"/>
                    </a:solidFill>
                    <a:latin typeface="Montserrat Light" pitchFamily="2" charset="77"/>
                  </a:defRPr>
                </a:lvl7pPr>
                <a:lvl8pPr marL="3429000" indent="-228600" fontAlgn="base">
                  <a:spcBef>
                    <a:spcPct val="0"/>
                  </a:spcBef>
                  <a:spcAft>
                    <a:spcPct val="0"/>
                  </a:spcAft>
                  <a:defRPr>
                    <a:solidFill>
                      <a:schemeClr val="tx1"/>
                    </a:solidFill>
                    <a:latin typeface="Montserrat Light" pitchFamily="2" charset="77"/>
                  </a:defRPr>
                </a:lvl8pPr>
                <a:lvl9pPr marL="3886200" indent="-228600" fontAlgn="base">
                  <a:spcBef>
                    <a:spcPct val="0"/>
                  </a:spcBef>
                  <a:spcAft>
                    <a:spcPct val="0"/>
                  </a:spcAft>
                  <a:defRPr>
                    <a:solidFill>
                      <a:schemeClr val="tx1"/>
                    </a:solidFill>
                    <a:latin typeface="Montserrat Light" pitchFamily="2" charset="77"/>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altLang="en-IL" sz="2000" b="1" i="0" u="none" strike="noStrike" kern="1200" cap="none" spc="0" normalizeH="0" baseline="0" noProof="0" dirty="0">
                    <a:ln>
                      <a:noFill/>
                    </a:ln>
                    <a:solidFill>
                      <a:srgbClr val="F5941D"/>
                    </a:solidFill>
                    <a:effectLst/>
                    <a:uLnTx/>
                    <a:uFillTx/>
                    <a:latin typeface="Assistant" pitchFamily="2" charset="-79"/>
                    <a:ea typeface="Montserrat" pitchFamily="2" charset="77"/>
                    <a:cs typeface="Assistant" pitchFamily="2" charset="-79"/>
                  </a:rPr>
                  <a:t>סיפור אחד</a:t>
                </a:r>
                <a:endParaRPr kumimoji="0" lang="en-US" altLang="en-IL" sz="2000" b="1" i="0" u="none" strike="noStrike" kern="1200" cap="none" spc="0" normalizeH="0" baseline="0" noProof="0" dirty="0">
                  <a:ln>
                    <a:noFill/>
                  </a:ln>
                  <a:solidFill>
                    <a:srgbClr val="F5941D"/>
                  </a:solidFill>
                  <a:effectLst/>
                  <a:uLnTx/>
                  <a:uFillTx/>
                  <a:latin typeface="Assistant" pitchFamily="2" charset="-79"/>
                  <a:ea typeface="Montserrat" pitchFamily="2" charset="77"/>
                  <a:cs typeface="Assistant" pitchFamily="2" charset="-79"/>
                </a:endParaRPr>
              </a:p>
            </p:txBody>
          </p:sp>
        </p:grpSp>
        <p:pic>
          <p:nvPicPr>
            <p:cNvPr id="7" name="Picture 6" descr="Icon&#10;&#10;Description automatically generated">
              <a:extLst>
                <a:ext uri="{FF2B5EF4-FFF2-40B4-BE49-F238E27FC236}">
                  <a16:creationId xmlns:a16="http://schemas.microsoft.com/office/drawing/2014/main" id="{A355FD34-5E90-A76E-3E65-73D5BDA30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0997" y="3054932"/>
              <a:ext cx="710958" cy="497670"/>
            </a:xfrm>
            <a:prstGeom prst="rect">
              <a:avLst/>
            </a:prstGeom>
          </p:spPr>
        </p:pic>
      </p:grpSp>
      <p:grpSp>
        <p:nvGrpSpPr>
          <p:cNvPr id="51" name="Group 50">
            <a:extLst>
              <a:ext uri="{FF2B5EF4-FFF2-40B4-BE49-F238E27FC236}">
                <a16:creationId xmlns:a16="http://schemas.microsoft.com/office/drawing/2014/main" id="{E3C1BFFE-4131-39BC-18F3-B8D7B6FAC704}"/>
              </a:ext>
            </a:extLst>
          </p:cNvPr>
          <p:cNvGrpSpPr/>
          <p:nvPr/>
        </p:nvGrpSpPr>
        <p:grpSpPr>
          <a:xfrm>
            <a:off x="3814435" y="2694852"/>
            <a:ext cx="1689100" cy="1687512"/>
            <a:chOff x="3814435" y="2694852"/>
            <a:chExt cx="1689100" cy="1687512"/>
          </a:xfrm>
        </p:grpSpPr>
        <p:grpSp>
          <p:nvGrpSpPr>
            <p:cNvPr id="32" name="Group 31">
              <a:extLst>
                <a:ext uri="{FF2B5EF4-FFF2-40B4-BE49-F238E27FC236}">
                  <a16:creationId xmlns:a16="http://schemas.microsoft.com/office/drawing/2014/main" id="{EAE747CC-29EE-9312-E5D2-6B07695F02C6}"/>
                </a:ext>
              </a:extLst>
            </p:cNvPr>
            <p:cNvGrpSpPr>
              <a:grpSpLocks/>
            </p:cNvGrpSpPr>
            <p:nvPr/>
          </p:nvGrpSpPr>
          <p:grpSpPr bwMode="auto">
            <a:xfrm>
              <a:off x="3814435" y="2694852"/>
              <a:ext cx="1689100" cy="1687512"/>
              <a:chOff x="3817567" y="2344087"/>
              <a:chExt cx="1688874" cy="1688874"/>
            </a:xfrm>
          </p:grpSpPr>
          <p:sp>
            <p:nvSpPr>
              <p:cNvPr id="34" name="Freeform 2550">
                <a:extLst>
                  <a:ext uri="{FF2B5EF4-FFF2-40B4-BE49-F238E27FC236}">
                    <a16:creationId xmlns:a16="http://schemas.microsoft.com/office/drawing/2014/main" id="{4642C583-0C75-5D1E-30FB-ED0C1DE1ACE7}"/>
                  </a:ext>
                </a:extLst>
              </p:cNvPr>
              <p:cNvSpPr>
                <a:spLocks noEditPoints="1"/>
              </p:cNvSpPr>
              <p:nvPr/>
            </p:nvSpPr>
            <p:spPr bwMode="auto">
              <a:xfrm>
                <a:off x="3817567" y="2344087"/>
                <a:ext cx="1688874" cy="1688874"/>
              </a:xfrm>
              <a:prstGeom prst="ellipse">
                <a:avLst/>
              </a:prstGeom>
              <a:solidFill>
                <a:srgbClr val="1A2B6F"/>
              </a:solidFill>
              <a:ln w="0">
                <a:solidFill>
                  <a:schemeClr val="accent1"/>
                </a:solidFill>
                <a:round/>
                <a:headEnd/>
                <a:tailEnd/>
              </a:ln>
            </p:spPr>
            <p:txBody>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fontAlgn="base">
                  <a:spcBef>
                    <a:spcPct val="0"/>
                  </a:spcBef>
                  <a:spcAft>
                    <a:spcPct val="0"/>
                  </a:spcAft>
                  <a:defRPr>
                    <a:solidFill>
                      <a:schemeClr val="tx1"/>
                    </a:solidFill>
                    <a:latin typeface="Montserrat Light" pitchFamily="2" charset="77"/>
                  </a:defRPr>
                </a:lvl6pPr>
                <a:lvl7pPr marL="2971800" indent="-228600" fontAlgn="base">
                  <a:spcBef>
                    <a:spcPct val="0"/>
                  </a:spcBef>
                  <a:spcAft>
                    <a:spcPct val="0"/>
                  </a:spcAft>
                  <a:defRPr>
                    <a:solidFill>
                      <a:schemeClr val="tx1"/>
                    </a:solidFill>
                    <a:latin typeface="Montserrat Light" pitchFamily="2" charset="77"/>
                  </a:defRPr>
                </a:lvl7pPr>
                <a:lvl8pPr marL="3429000" indent="-228600" fontAlgn="base">
                  <a:spcBef>
                    <a:spcPct val="0"/>
                  </a:spcBef>
                  <a:spcAft>
                    <a:spcPct val="0"/>
                  </a:spcAft>
                  <a:defRPr>
                    <a:solidFill>
                      <a:schemeClr val="tx1"/>
                    </a:solidFill>
                    <a:latin typeface="Montserrat Light" pitchFamily="2" charset="77"/>
                  </a:defRPr>
                </a:lvl8pPr>
                <a:lvl9pPr marL="3886200" indent="-228600" fontAlgn="base">
                  <a:spcBef>
                    <a:spcPct val="0"/>
                  </a:spcBef>
                  <a:spcAft>
                    <a:spcPct val="0"/>
                  </a:spcAft>
                  <a:defRPr>
                    <a:solidFill>
                      <a:schemeClr val="tx1"/>
                    </a:solidFill>
                    <a:latin typeface="Montserrat Light" pitchFamily="2" charset="77"/>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altLang="en-IL" sz="1800" b="0" i="0" u="none" strike="noStrike" kern="1200" cap="none" spc="0" normalizeH="0" baseline="0" noProof="0">
                  <a:ln>
                    <a:noFill/>
                  </a:ln>
                  <a:solidFill>
                    <a:prstClr val="black"/>
                  </a:solidFill>
                  <a:effectLst/>
                  <a:uLnTx/>
                  <a:uFillTx/>
                  <a:latin typeface="Assistant" pitchFamily="2" charset="-79"/>
                  <a:ea typeface="+mn-ea"/>
                  <a:cs typeface="Assistant" pitchFamily="2" charset="-79"/>
                </a:endParaRPr>
              </a:p>
            </p:txBody>
          </p:sp>
          <p:sp>
            <p:nvSpPr>
              <p:cNvPr id="35" name="Freeform 2944">
                <a:extLst>
                  <a:ext uri="{FF2B5EF4-FFF2-40B4-BE49-F238E27FC236}">
                    <a16:creationId xmlns:a16="http://schemas.microsoft.com/office/drawing/2014/main" id="{86E6FA89-8175-5F10-49A8-1EE3F2C0A77A}"/>
                  </a:ext>
                </a:extLst>
              </p:cNvPr>
              <p:cNvSpPr>
                <a:spLocks/>
              </p:cNvSpPr>
              <p:nvPr/>
            </p:nvSpPr>
            <p:spPr bwMode="auto">
              <a:xfrm>
                <a:off x="4025501" y="2544273"/>
                <a:ext cx="1285703" cy="1288501"/>
              </a:xfrm>
              <a:custGeom>
                <a:avLst/>
                <a:gdLst/>
                <a:ahLst/>
                <a:cxnLst>
                  <a:cxn ang="0">
                    <a:pos x="213" y="0"/>
                  </a:cxn>
                  <a:cxn ang="0">
                    <a:pos x="251" y="4"/>
                  </a:cxn>
                  <a:cxn ang="0">
                    <a:pos x="288" y="14"/>
                  </a:cxn>
                  <a:cxn ang="0">
                    <a:pos x="320" y="29"/>
                  </a:cxn>
                  <a:cxn ang="0">
                    <a:pos x="350" y="50"/>
                  </a:cxn>
                  <a:cxn ang="0">
                    <a:pos x="377" y="76"/>
                  </a:cxn>
                  <a:cxn ang="0">
                    <a:pos x="398" y="106"/>
                  </a:cxn>
                  <a:cxn ang="0">
                    <a:pos x="413" y="139"/>
                  </a:cxn>
                  <a:cxn ang="0">
                    <a:pos x="422" y="176"/>
                  </a:cxn>
                  <a:cxn ang="0">
                    <a:pos x="426" y="214"/>
                  </a:cxn>
                  <a:cxn ang="0">
                    <a:pos x="422" y="252"/>
                  </a:cxn>
                  <a:cxn ang="0">
                    <a:pos x="413" y="288"/>
                  </a:cxn>
                  <a:cxn ang="0">
                    <a:pos x="398" y="321"/>
                  </a:cxn>
                  <a:cxn ang="0">
                    <a:pos x="377" y="351"/>
                  </a:cxn>
                  <a:cxn ang="0">
                    <a:pos x="350" y="377"/>
                  </a:cxn>
                  <a:cxn ang="0">
                    <a:pos x="320" y="398"/>
                  </a:cxn>
                  <a:cxn ang="0">
                    <a:pos x="288" y="414"/>
                  </a:cxn>
                  <a:cxn ang="0">
                    <a:pos x="251" y="423"/>
                  </a:cxn>
                  <a:cxn ang="0">
                    <a:pos x="213" y="427"/>
                  </a:cxn>
                  <a:cxn ang="0">
                    <a:pos x="175" y="423"/>
                  </a:cxn>
                  <a:cxn ang="0">
                    <a:pos x="138" y="414"/>
                  </a:cxn>
                  <a:cxn ang="0">
                    <a:pos x="106" y="398"/>
                  </a:cxn>
                  <a:cxn ang="0">
                    <a:pos x="75" y="377"/>
                  </a:cxn>
                  <a:cxn ang="0">
                    <a:pos x="49" y="351"/>
                  </a:cxn>
                  <a:cxn ang="0">
                    <a:pos x="28" y="321"/>
                  </a:cxn>
                  <a:cxn ang="0">
                    <a:pos x="13" y="288"/>
                  </a:cxn>
                  <a:cxn ang="0">
                    <a:pos x="3" y="252"/>
                  </a:cxn>
                  <a:cxn ang="0">
                    <a:pos x="0" y="214"/>
                  </a:cxn>
                  <a:cxn ang="0">
                    <a:pos x="3" y="176"/>
                  </a:cxn>
                  <a:cxn ang="0">
                    <a:pos x="13" y="139"/>
                  </a:cxn>
                  <a:cxn ang="0">
                    <a:pos x="28" y="106"/>
                  </a:cxn>
                  <a:cxn ang="0">
                    <a:pos x="49" y="76"/>
                  </a:cxn>
                  <a:cxn ang="0">
                    <a:pos x="75" y="50"/>
                  </a:cxn>
                  <a:cxn ang="0">
                    <a:pos x="106" y="29"/>
                  </a:cxn>
                  <a:cxn ang="0">
                    <a:pos x="138" y="14"/>
                  </a:cxn>
                  <a:cxn ang="0">
                    <a:pos x="175" y="4"/>
                  </a:cxn>
                  <a:cxn ang="0">
                    <a:pos x="213" y="0"/>
                  </a:cxn>
                </a:cxnLst>
                <a:rect l="0" t="0" r="r" b="b"/>
                <a:pathLst>
                  <a:path w="426" h="427">
                    <a:moveTo>
                      <a:pt x="213" y="0"/>
                    </a:moveTo>
                    <a:lnTo>
                      <a:pt x="251" y="4"/>
                    </a:lnTo>
                    <a:lnTo>
                      <a:pt x="288" y="14"/>
                    </a:lnTo>
                    <a:lnTo>
                      <a:pt x="320" y="29"/>
                    </a:lnTo>
                    <a:lnTo>
                      <a:pt x="350" y="50"/>
                    </a:lnTo>
                    <a:lnTo>
                      <a:pt x="377" y="76"/>
                    </a:lnTo>
                    <a:lnTo>
                      <a:pt x="398" y="106"/>
                    </a:lnTo>
                    <a:lnTo>
                      <a:pt x="413" y="139"/>
                    </a:lnTo>
                    <a:lnTo>
                      <a:pt x="422" y="176"/>
                    </a:lnTo>
                    <a:lnTo>
                      <a:pt x="426" y="214"/>
                    </a:lnTo>
                    <a:lnTo>
                      <a:pt x="422" y="252"/>
                    </a:lnTo>
                    <a:lnTo>
                      <a:pt x="413" y="288"/>
                    </a:lnTo>
                    <a:lnTo>
                      <a:pt x="398" y="321"/>
                    </a:lnTo>
                    <a:lnTo>
                      <a:pt x="377" y="351"/>
                    </a:lnTo>
                    <a:lnTo>
                      <a:pt x="350" y="377"/>
                    </a:lnTo>
                    <a:lnTo>
                      <a:pt x="320" y="398"/>
                    </a:lnTo>
                    <a:lnTo>
                      <a:pt x="288" y="414"/>
                    </a:lnTo>
                    <a:lnTo>
                      <a:pt x="251" y="423"/>
                    </a:lnTo>
                    <a:lnTo>
                      <a:pt x="213" y="427"/>
                    </a:lnTo>
                    <a:lnTo>
                      <a:pt x="175" y="423"/>
                    </a:lnTo>
                    <a:lnTo>
                      <a:pt x="138" y="414"/>
                    </a:lnTo>
                    <a:lnTo>
                      <a:pt x="106" y="398"/>
                    </a:lnTo>
                    <a:lnTo>
                      <a:pt x="75" y="377"/>
                    </a:lnTo>
                    <a:lnTo>
                      <a:pt x="49" y="351"/>
                    </a:lnTo>
                    <a:lnTo>
                      <a:pt x="28" y="321"/>
                    </a:lnTo>
                    <a:lnTo>
                      <a:pt x="13" y="288"/>
                    </a:lnTo>
                    <a:lnTo>
                      <a:pt x="3" y="252"/>
                    </a:lnTo>
                    <a:lnTo>
                      <a:pt x="0" y="214"/>
                    </a:lnTo>
                    <a:lnTo>
                      <a:pt x="3" y="176"/>
                    </a:lnTo>
                    <a:lnTo>
                      <a:pt x="13" y="139"/>
                    </a:lnTo>
                    <a:lnTo>
                      <a:pt x="28" y="106"/>
                    </a:lnTo>
                    <a:lnTo>
                      <a:pt x="49" y="76"/>
                    </a:lnTo>
                    <a:lnTo>
                      <a:pt x="75" y="50"/>
                    </a:lnTo>
                    <a:lnTo>
                      <a:pt x="106" y="29"/>
                    </a:lnTo>
                    <a:lnTo>
                      <a:pt x="138" y="14"/>
                    </a:lnTo>
                    <a:lnTo>
                      <a:pt x="175" y="4"/>
                    </a:lnTo>
                    <a:lnTo>
                      <a:pt x="213" y="0"/>
                    </a:lnTo>
                    <a:close/>
                  </a:path>
                </a:pathLst>
              </a:custGeom>
              <a:solidFill>
                <a:schemeClr val="bg1"/>
              </a:solidFill>
              <a:ln w="0">
                <a:no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solidFill>
                  <a:effectLst/>
                  <a:uLnTx/>
                  <a:uFillTx/>
                  <a:latin typeface="Assistant" pitchFamily="2" charset="-79"/>
                  <a:ea typeface="+mn-ea"/>
                  <a:cs typeface="Assistant" pitchFamily="2" charset="-79"/>
                </a:endParaRPr>
              </a:p>
            </p:txBody>
          </p:sp>
          <p:sp>
            <p:nvSpPr>
              <p:cNvPr id="37" name="TextBox 30">
                <a:extLst>
                  <a:ext uri="{FF2B5EF4-FFF2-40B4-BE49-F238E27FC236}">
                    <a16:creationId xmlns:a16="http://schemas.microsoft.com/office/drawing/2014/main" id="{FAA8F540-A370-C60B-0C1F-45F41080F6E9}"/>
                  </a:ext>
                </a:extLst>
              </p:cNvPr>
              <p:cNvSpPr txBox="1">
                <a:spLocks noChangeArrowheads="1"/>
              </p:cNvSpPr>
              <p:nvPr/>
            </p:nvSpPr>
            <p:spPr bwMode="auto">
              <a:xfrm>
                <a:off x="4216414" y="3243922"/>
                <a:ext cx="897883" cy="4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fontAlgn="base">
                  <a:spcBef>
                    <a:spcPct val="0"/>
                  </a:spcBef>
                  <a:spcAft>
                    <a:spcPct val="0"/>
                  </a:spcAft>
                  <a:defRPr>
                    <a:solidFill>
                      <a:schemeClr val="tx1"/>
                    </a:solidFill>
                    <a:latin typeface="Montserrat Light" pitchFamily="2" charset="77"/>
                  </a:defRPr>
                </a:lvl6pPr>
                <a:lvl7pPr marL="2971800" indent="-228600" fontAlgn="base">
                  <a:spcBef>
                    <a:spcPct val="0"/>
                  </a:spcBef>
                  <a:spcAft>
                    <a:spcPct val="0"/>
                  </a:spcAft>
                  <a:defRPr>
                    <a:solidFill>
                      <a:schemeClr val="tx1"/>
                    </a:solidFill>
                    <a:latin typeface="Montserrat Light" pitchFamily="2" charset="77"/>
                  </a:defRPr>
                </a:lvl7pPr>
                <a:lvl8pPr marL="3429000" indent="-228600" fontAlgn="base">
                  <a:spcBef>
                    <a:spcPct val="0"/>
                  </a:spcBef>
                  <a:spcAft>
                    <a:spcPct val="0"/>
                  </a:spcAft>
                  <a:defRPr>
                    <a:solidFill>
                      <a:schemeClr val="tx1"/>
                    </a:solidFill>
                    <a:latin typeface="Montserrat Light" pitchFamily="2" charset="77"/>
                  </a:defRPr>
                </a:lvl8pPr>
                <a:lvl9pPr marL="3886200" indent="-228600" fontAlgn="base">
                  <a:spcBef>
                    <a:spcPct val="0"/>
                  </a:spcBef>
                  <a:spcAft>
                    <a:spcPct val="0"/>
                  </a:spcAft>
                  <a:defRPr>
                    <a:solidFill>
                      <a:schemeClr val="tx1"/>
                    </a:solidFill>
                    <a:latin typeface="Montserrat Light" pitchFamily="2" charset="77"/>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altLang="en-IL" sz="2000" b="1" i="0" u="none" strike="noStrike" kern="1200" cap="none" spc="0" normalizeH="0" baseline="0" noProof="0" dirty="0">
                    <a:ln>
                      <a:noFill/>
                    </a:ln>
                    <a:solidFill>
                      <a:srgbClr val="1A2B6F"/>
                    </a:solidFill>
                    <a:effectLst/>
                    <a:uLnTx/>
                    <a:uFillTx/>
                    <a:latin typeface="Assistant" pitchFamily="2" charset="-79"/>
                    <a:ea typeface="Montserrat" pitchFamily="2" charset="77"/>
                    <a:cs typeface="Assistant" pitchFamily="2" charset="-79"/>
                  </a:rPr>
                  <a:t>הישגים</a:t>
                </a:r>
                <a:endParaRPr kumimoji="0" lang="en-US" altLang="en-IL" sz="2000" b="1" i="0" u="none" strike="noStrike" kern="1200" cap="none" spc="0" normalizeH="0" baseline="0" noProof="0" dirty="0">
                  <a:ln>
                    <a:noFill/>
                  </a:ln>
                  <a:solidFill>
                    <a:srgbClr val="1A2B6F"/>
                  </a:solidFill>
                  <a:effectLst/>
                  <a:uLnTx/>
                  <a:uFillTx/>
                  <a:latin typeface="Assistant" pitchFamily="2" charset="-79"/>
                  <a:ea typeface="Montserrat" pitchFamily="2" charset="77"/>
                  <a:cs typeface="Assistant" pitchFamily="2" charset="-79"/>
                </a:endParaRPr>
              </a:p>
            </p:txBody>
          </p:sp>
        </p:grpSp>
        <p:pic>
          <p:nvPicPr>
            <p:cNvPr id="12" name="Picture 11" descr="Icon&#10;&#10;Description automatically generated">
              <a:extLst>
                <a:ext uri="{FF2B5EF4-FFF2-40B4-BE49-F238E27FC236}">
                  <a16:creationId xmlns:a16="http://schemas.microsoft.com/office/drawing/2014/main" id="{ACB37DEA-CA68-AA31-8FB4-DDBE9ECDB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4853" y="2972141"/>
              <a:ext cx="655566" cy="603030"/>
            </a:xfrm>
            <a:prstGeom prst="rect">
              <a:avLst/>
            </a:prstGeom>
          </p:spPr>
        </p:pic>
      </p:grpSp>
      <p:grpSp>
        <p:nvGrpSpPr>
          <p:cNvPr id="17" name="Group 16">
            <a:extLst>
              <a:ext uri="{FF2B5EF4-FFF2-40B4-BE49-F238E27FC236}">
                <a16:creationId xmlns:a16="http://schemas.microsoft.com/office/drawing/2014/main" id="{8338D709-E92A-16EB-AFEC-82F6CE5191D8}"/>
              </a:ext>
            </a:extLst>
          </p:cNvPr>
          <p:cNvGrpSpPr/>
          <p:nvPr/>
        </p:nvGrpSpPr>
        <p:grpSpPr>
          <a:xfrm>
            <a:off x="898197" y="2694851"/>
            <a:ext cx="1689100" cy="1687511"/>
            <a:chOff x="898197" y="2694851"/>
            <a:chExt cx="1689100" cy="1687511"/>
          </a:xfrm>
        </p:grpSpPr>
        <p:grpSp>
          <p:nvGrpSpPr>
            <p:cNvPr id="27" name="Group 8">
              <a:extLst>
                <a:ext uri="{FF2B5EF4-FFF2-40B4-BE49-F238E27FC236}">
                  <a16:creationId xmlns:a16="http://schemas.microsoft.com/office/drawing/2014/main" id="{0CC37354-65AD-A838-A8D5-6212F4C2C296}"/>
                </a:ext>
              </a:extLst>
            </p:cNvPr>
            <p:cNvGrpSpPr>
              <a:grpSpLocks/>
            </p:cNvGrpSpPr>
            <p:nvPr/>
          </p:nvGrpSpPr>
          <p:grpSpPr bwMode="auto">
            <a:xfrm>
              <a:off x="898197" y="2694851"/>
              <a:ext cx="1689100" cy="1687511"/>
              <a:chOff x="901243" y="2344087"/>
              <a:chExt cx="1688874" cy="1688874"/>
            </a:xfrm>
          </p:grpSpPr>
          <p:sp>
            <p:nvSpPr>
              <p:cNvPr id="28" name="Freeform 2944">
                <a:extLst>
                  <a:ext uri="{FF2B5EF4-FFF2-40B4-BE49-F238E27FC236}">
                    <a16:creationId xmlns:a16="http://schemas.microsoft.com/office/drawing/2014/main" id="{17683A84-E203-5972-E813-37EE243B2E24}"/>
                  </a:ext>
                </a:extLst>
              </p:cNvPr>
              <p:cNvSpPr>
                <a:spLocks/>
              </p:cNvSpPr>
              <p:nvPr/>
            </p:nvSpPr>
            <p:spPr bwMode="auto">
              <a:xfrm>
                <a:off x="1086956" y="2525208"/>
                <a:ext cx="1285703" cy="1288501"/>
              </a:xfrm>
              <a:custGeom>
                <a:avLst/>
                <a:gdLst/>
                <a:ahLst/>
                <a:cxnLst>
                  <a:cxn ang="0">
                    <a:pos x="213" y="0"/>
                  </a:cxn>
                  <a:cxn ang="0">
                    <a:pos x="251" y="4"/>
                  </a:cxn>
                  <a:cxn ang="0">
                    <a:pos x="288" y="14"/>
                  </a:cxn>
                  <a:cxn ang="0">
                    <a:pos x="320" y="29"/>
                  </a:cxn>
                  <a:cxn ang="0">
                    <a:pos x="350" y="50"/>
                  </a:cxn>
                  <a:cxn ang="0">
                    <a:pos x="377" y="76"/>
                  </a:cxn>
                  <a:cxn ang="0">
                    <a:pos x="398" y="106"/>
                  </a:cxn>
                  <a:cxn ang="0">
                    <a:pos x="413" y="139"/>
                  </a:cxn>
                  <a:cxn ang="0">
                    <a:pos x="422" y="176"/>
                  </a:cxn>
                  <a:cxn ang="0">
                    <a:pos x="426" y="214"/>
                  </a:cxn>
                  <a:cxn ang="0">
                    <a:pos x="422" y="252"/>
                  </a:cxn>
                  <a:cxn ang="0">
                    <a:pos x="413" y="288"/>
                  </a:cxn>
                  <a:cxn ang="0">
                    <a:pos x="398" y="321"/>
                  </a:cxn>
                  <a:cxn ang="0">
                    <a:pos x="377" y="351"/>
                  </a:cxn>
                  <a:cxn ang="0">
                    <a:pos x="350" y="377"/>
                  </a:cxn>
                  <a:cxn ang="0">
                    <a:pos x="320" y="398"/>
                  </a:cxn>
                  <a:cxn ang="0">
                    <a:pos x="288" y="414"/>
                  </a:cxn>
                  <a:cxn ang="0">
                    <a:pos x="251" y="423"/>
                  </a:cxn>
                  <a:cxn ang="0">
                    <a:pos x="213" y="427"/>
                  </a:cxn>
                  <a:cxn ang="0">
                    <a:pos x="175" y="423"/>
                  </a:cxn>
                  <a:cxn ang="0">
                    <a:pos x="138" y="414"/>
                  </a:cxn>
                  <a:cxn ang="0">
                    <a:pos x="106" y="398"/>
                  </a:cxn>
                  <a:cxn ang="0">
                    <a:pos x="75" y="377"/>
                  </a:cxn>
                  <a:cxn ang="0">
                    <a:pos x="49" y="351"/>
                  </a:cxn>
                  <a:cxn ang="0">
                    <a:pos x="28" y="321"/>
                  </a:cxn>
                  <a:cxn ang="0">
                    <a:pos x="13" y="288"/>
                  </a:cxn>
                  <a:cxn ang="0">
                    <a:pos x="3" y="252"/>
                  </a:cxn>
                  <a:cxn ang="0">
                    <a:pos x="0" y="214"/>
                  </a:cxn>
                  <a:cxn ang="0">
                    <a:pos x="3" y="176"/>
                  </a:cxn>
                  <a:cxn ang="0">
                    <a:pos x="13" y="139"/>
                  </a:cxn>
                  <a:cxn ang="0">
                    <a:pos x="28" y="106"/>
                  </a:cxn>
                  <a:cxn ang="0">
                    <a:pos x="49" y="76"/>
                  </a:cxn>
                  <a:cxn ang="0">
                    <a:pos x="75" y="50"/>
                  </a:cxn>
                  <a:cxn ang="0">
                    <a:pos x="106" y="29"/>
                  </a:cxn>
                  <a:cxn ang="0">
                    <a:pos x="138" y="14"/>
                  </a:cxn>
                  <a:cxn ang="0">
                    <a:pos x="175" y="4"/>
                  </a:cxn>
                  <a:cxn ang="0">
                    <a:pos x="213" y="0"/>
                  </a:cxn>
                </a:cxnLst>
                <a:rect l="0" t="0" r="r" b="b"/>
                <a:pathLst>
                  <a:path w="426" h="427">
                    <a:moveTo>
                      <a:pt x="213" y="0"/>
                    </a:moveTo>
                    <a:lnTo>
                      <a:pt x="251" y="4"/>
                    </a:lnTo>
                    <a:lnTo>
                      <a:pt x="288" y="14"/>
                    </a:lnTo>
                    <a:lnTo>
                      <a:pt x="320" y="29"/>
                    </a:lnTo>
                    <a:lnTo>
                      <a:pt x="350" y="50"/>
                    </a:lnTo>
                    <a:lnTo>
                      <a:pt x="377" y="76"/>
                    </a:lnTo>
                    <a:lnTo>
                      <a:pt x="398" y="106"/>
                    </a:lnTo>
                    <a:lnTo>
                      <a:pt x="413" y="139"/>
                    </a:lnTo>
                    <a:lnTo>
                      <a:pt x="422" y="176"/>
                    </a:lnTo>
                    <a:lnTo>
                      <a:pt x="426" y="214"/>
                    </a:lnTo>
                    <a:lnTo>
                      <a:pt x="422" y="252"/>
                    </a:lnTo>
                    <a:lnTo>
                      <a:pt x="413" y="288"/>
                    </a:lnTo>
                    <a:lnTo>
                      <a:pt x="398" y="321"/>
                    </a:lnTo>
                    <a:lnTo>
                      <a:pt x="377" y="351"/>
                    </a:lnTo>
                    <a:lnTo>
                      <a:pt x="350" y="377"/>
                    </a:lnTo>
                    <a:lnTo>
                      <a:pt x="320" y="398"/>
                    </a:lnTo>
                    <a:lnTo>
                      <a:pt x="288" y="414"/>
                    </a:lnTo>
                    <a:lnTo>
                      <a:pt x="251" y="423"/>
                    </a:lnTo>
                    <a:lnTo>
                      <a:pt x="213" y="427"/>
                    </a:lnTo>
                    <a:lnTo>
                      <a:pt x="175" y="423"/>
                    </a:lnTo>
                    <a:lnTo>
                      <a:pt x="138" y="414"/>
                    </a:lnTo>
                    <a:lnTo>
                      <a:pt x="106" y="398"/>
                    </a:lnTo>
                    <a:lnTo>
                      <a:pt x="75" y="377"/>
                    </a:lnTo>
                    <a:lnTo>
                      <a:pt x="49" y="351"/>
                    </a:lnTo>
                    <a:lnTo>
                      <a:pt x="28" y="321"/>
                    </a:lnTo>
                    <a:lnTo>
                      <a:pt x="13" y="288"/>
                    </a:lnTo>
                    <a:lnTo>
                      <a:pt x="3" y="252"/>
                    </a:lnTo>
                    <a:lnTo>
                      <a:pt x="0" y="214"/>
                    </a:lnTo>
                    <a:lnTo>
                      <a:pt x="3" y="176"/>
                    </a:lnTo>
                    <a:lnTo>
                      <a:pt x="13" y="139"/>
                    </a:lnTo>
                    <a:lnTo>
                      <a:pt x="28" y="106"/>
                    </a:lnTo>
                    <a:lnTo>
                      <a:pt x="49" y="76"/>
                    </a:lnTo>
                    <a:lnTo>
                      <a:pt x="75" y="50"/>
                    </a:lnTo>
                    <a:lnTo>
                      <a:pt x="106" y="29"/>
                    </a:lnTo>
                    <a:lnTo>
                      <a:pt x="138" y="14"/>
                    </a:lnTo>
                    <a:lnTo>
                      <a:pt x="175" y="4"/>
                    </a:lnTo>
                    <a:lnTo>
                      <a:pt x="213" y="0"/>
                    </a:lnTo>
                    <a:close/>
                  </a:path>
                </a:pathLst>
              </a:custGeom>
              <a:solidFill>
                <a:schemeClr val="bg1"/>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42C5C"/>
                  </a:solidFill>
                  <a:effectLst/>
                  <a:uLnTx/>
                  <a:uFillTx/>
                  <a:latin typeface="Assistant" pitchFamily="2" charset="-79"/>
                  <a:ea typeface="+mn-ea"/>
                  <a:cs typeface="Assistant" pitchFamily="2" charset="-79"/>
                </a:endParaRPr>
              </a:p>
            </p:txBody>
          </p:sp>
          <p:sp>
            <p:nvSpPr>
              <p:cNvPr id="29" name="Freeform 2551">
                <a:extLst>
                  <a:ext uri="{FF2B5EF4-FFF2-40B4-BE49-F238E27FC236}">
                    <a16:creationId xmlns:a16="http://schemas.microsoft.com/office/drawing/2014/main" id="{1A8C1CB4-A2A1-5644-D3DD-ABDCD570CFC1}"/>
                  </a:ext>
                </a:extLst>
              </p:cNvPr>
              <p:cNvSpPr>
                <a:spLocks/>
              </p:cNvSpPr>
              <p:nvPr/>
            </p:nvSpPr>
            <p:spPr bwMode="auto">
              <a:xfrm>
                <a:off x="901243" y="2344087"/>
                <a:ext cx="1688874" cy="1688874"/>
              </a:xfrm>
              <a:custGeom>
                <a:avLst/>
                <a:gdLst>
                  <a:gd name="T0" fmla="*/ 280 w 560"/>
                  <a:gd name="T1" fmla="*/ 0 h 560"/>
                  <a:gd name="T2" fmla="*/ 325 w 560"/>
                  <a:gd name="T3" fmla="*/ 4 h 560"/>
                  <a:gd name="T4" fmla="*/ 369 w 560"/>
                  <a:gd name="T5" fmla="*/ 14 h 560"/>
                  <a:gd name="T6" fmla="*/ 408 w 560"/>
                  <a:gd name="T7" fmla="*/ 31 h 560"/>
                  <a:gd name="T8" fmla="*/ 445 w 560"/>
                  <a:gd name="T9" fmla="*/ 53 h 560"/>
                  <a:gd name="T10" fmla="*/ 477 w 560"/>
                  <a:gd name="T11" fmla="*/ 82 h 560"/>
                  <a:gd name="T12" fmla="*/ 506 w 560"/>
                  <a:gd name="T13" fmla="*/ 115 h 560"/>
                  <a:gd name="T14" fmla="*/ 528 w 560"/>
                  <a:gd name="T15" fmla="*/ 152 h 560"/>
                  <a:gd name="T16" fmla="*/ 545 w 560"/>
                  <a:gd name="T17" fmla="*/ 191 h 560"/>
                  <a:gd name="T18" fmla="*/ 556 w 560"/>
                  <a:gd name="T19" fmla="*/ 234 h 560"/>
                  <a:gd name="T20" fmla="*/ 560 w 560"/>
                  <a:gd name="T21" fmla="*/ 280 h 560"/>
                  <a:gd name="T22" fmla="*/ 556 w 560"/>
                  <a:gd name="T23" fmla="*/ 326 h 560"/>
                  <a:gd name="T24" fmla="*/ 545 w 560"/>
                  <a:gd name="T25" fmla="*/ 369 h 560"/>
                  <a:gd name="T26" fmla="*/ 528 w 560"/>
                  <a:gd name="T27" fmla="*/ 408 h 560"/>
                  <a:gd name="T28" fmla="*/ 506 w 560"/>
                  <a:gd name="T29" fmla="*/ 445 h 560"/>
                  <a:gd name="T30" fmla="*/ 477 w 560"/>
                  <a:gd name="T31" fmla="*/ 478 h 560"/>
                  <a:gd name="T32" fmla="*/ 445 w 560"/>
                  <a:gd name="T33" fmla="*/ 506 h 560"/>
                  <a:gd name="T34" fmla="*/ 408 w 560"/>
                  <a:gd name="T35" fmla="*/ 529 h 560"/>
                  <a:gd name="T36" fmla="*/ 369 w 560"/>
                  <a:gd name="T37" fmla="*/ 546 h 560"/>
                  <a:gd name="T38" fmla="*/ 325 w 560"/>
                  <a:gd name="T39" fmla="*/ 556 h 560"/>
                  <a:gd name="T40" fmla="*/ 280 w 560"/>
                  <a:gd name="T41" fmla="*/ 560 h 560"/>
                  <a:gd name="T42" fmla="*/ 234 w 560"/>
                  <a:gd name="T43" fmla="*/ 556 h 560"/>
                  <a:gd name="T44" fmla="*/ 191 w 560"/>
                  <a:gd name="T45" fmla="*/ 546 h 560"/>
                  <a:gd name="T46" fmla="*/ 151 w 560"/>
                  <a:gd name="T47" fmla="*/ 529 h 560"/>
                  <a:gd name="T48" fmla="*/ 115 w 560"/>
                  <a:gd name="T49" fmla="*/ 506 h 560"/>
                  <a:gd name="T50" fmla="*/ 82 w 560"/>
                  <a:gd name="T51" fmla="*/ 478 h 560"/>
                  <a:gd name="T52" fmla="*/ 53 w 560"/>
                  <a:gd name="T53" fmla="*/ 445 h 560"/>
                  <a:gd name="T54" fmla="*/ 31 w 560"/>
                  <a:gd name="T55" fmla="*/ 408 h 560"/>
                  <a:gd name="T56" fmla="*/ 14 w 560"/>
                  <a:gd name="T57" fmla="*/ 369 h 560"/>
                  <a:gd name="T58" fmla="*/ 3 w 560"/>
                  <a:gd name="T59" fmla="*/ 326 h 560"/>
                  <a:gd name="T60" fmla="*/ 0 w 560"/>
                  <a:gd name="T61" fmla="*/ 280 h 560"/>
                  <a:gd name="T62" fmla="*/ 3 w 560"/>
                  <a:gd name="T63" fmla="*/ 234 h 560"/>
                  <a:gd name="T64" fmla="*/ 14 w 560"/>
                  <a:gd name="T65" fmla="*/ 191 h 560"/>
                  <a:gd name="T66" fmla="*/ 31 w 560"/>
                  <a:gd name="T67" fmla="*/ 152 h 560"/>
                  <a:gd name="T68" fmla="*/ 53 w 560"/>
                  <a:gd name="T69" fmla="*/ 115 h 560"/>
                  <a:gd name="T70" fmla="*/ 82 w 560"/>
                  <a:gd name="T71" fmla="*/ 82 h 560"/>
                  <a:gd name="T72" fmla="*/ 115 w 560"/>
                  <a:gd name="T73" fmla="*/ 53 h 560"/>
                  <a:gd name="T74" fmla="*/ 151 w 560"/>
                  <a:gd name="T75" fmla="*/ 31 h 560"/>
                  <a:gd name="T76" fmla="*/ 191 w 560"/>
                  <a:gd name="T77" fmla="*/ 14 h 560"/>
                  <a:gd name="T78" fmla="*/ 234 w 560"/>
                  <a:gd name="T79" fmla="*/ 4 h 560"/>
                  <a:gd name="T80" fmla="*/ 280 w 560"/>
                  <a:gd name="T81" fmla="*/ 0 h 5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0" h="560">
                    <a:moveTo>
                      <a:pt x="280" y="0"/>
                    </a:moveTo>
                    <a:lnTo>
                      <a:pt x="325" y="4"/>
                    </a:lnTo>
                    <a:lnTo>
                      <a:pt x="369" y="14"/>
                    </a:lnTo>
                    <a:lnTo>
                      <a:pt x="408" y="31"/>
                    </a:lnTo>
                    <a:lnTo>
                      <a:pt x="445" y="53"/>
                    </a:lnTo>
                    <a:lnTo>
                      <a:pt x="477" y="82"/>
                    </a:lnTo>
                    <a:lnTo>
                      <a:pt x="506" y="115"/>
                    </a:lnTo>
                    <a:lnTo>
                      <a:pt x="528" y="152"/>
                    </a:lnTo>
                    <a:lnTo>
                      <a:pt x="545" y="191"/>
                    </a:lnTo>
                    <a:lnTo>
                      <a:pt x="556" y="234"/>
                    </a:lnTo>
                    <a:lnTo>
                      <a:pt x="560" y="280"/>
                    </a:lnTo>
                    <a:lnTo>
                      <a:pt x="556" y="326"/>
                    </a:lnTo>
                    <a:lnTo>
                      <a:pt x="545" y="369"/>
                    </a:lnTo>
                    <a:lnTo>
                      <a:pt x="528" y="408"/>
                    </a:lnTo>
                    <a:lnTo>
                      <a:pt x="506" y="445"/>
                    </a:lnTo>
                    <a:lnTo>
                      <a:pt x="477" y="478"/>
                    </a:lnTo>
                    <a:lnTo>
                      <a:pt x="445" y="506"/>
                    </a:lnTo>
                    <a:lnTo>
                      <a:pt x="408" y="529"/>
                    </a:lnTo>
                    <a:lnTo>
                      <a:pt x="369" y="546"/>
                    </a:lnTo>
                    <a:lnTo>
                      <a:pt x="325" y="556"/>
                    </a:lnTo>
                    <a:lnTo>
                      <a:pt x="280" y="560"/>
                    </a:lnTo>
                    <a:lnTo>
                      <a:pt x="234" y="556"/>
                    </a:lnTo>
                    <a:lnTo>
                      <a:pt x="191" y="546"/>
                    </a:lnTo>
                    <a:lnTo>
                      <a:pt x="151" y="529"/>
                    </a:lnTo>
                    <a:lnTo>
                      <a:pt x="115" y="506"/>
                    </a:lnTo>
                    <a:lnTo>
                      <a:pt x="82" y="478"/>
                    </a:lnTo>
                    <a:lnTo>
                      <a:pt x="53" y="445"/>
                    </a:lnTo>
                    <a:lnTo>
                      <a:pt x="31" y="408"/>
                    </a:lnTo>
                    <a:lnTo>
                      <a:pt x="14" y="369"/>
                    </a:lnTo>
                    <a:lnTo>
                      <a:pt x="3" y="326"/>
                    </a:lnTo>
                    <a:lnTo>
                      <a:pt x="0" y="280"/>
                    </a:lnTo>
                    <a:lnTo>
                      <a:pt x="3" y="234"/>
                    </a:lnTo>
                    <a:lnTo>
                      <a:pt x="14" y="191"/>
                    </a:lnTo>
                    <a:lnTo>
                      <a:pt x="31" y="152"/>
                    </a:lnTo>
                    <a:lnTo>
                      <a:pt x="53" y="115"/>
                    </a:lnTo>
                    <a:lnTo>
                      <a:pt x="82" y="82"/>
                    </a:lnTo>
                    <a:lnTo>
                      <a:pt x="115" y="53"/>
                    </a:lnTo>
                    <a:lnTo>
                      <a:pt x="151" y="31"/>
                    </a:lnTo>
                    <a:lnTo>
                      <a:pt x="191" y="14"/>
                    </a:lnTo>
                    <a:lnTo>
                      <a:pt x="234" y="4"/>
                    </a:lnTo>
                    <a:lnTo>
                      <a:pt x="280" y="0"/>
                    </a:lnTo>
                    <a:close/>
                  </a:path>
                </a:pathLst>
              </a:custGeom>
              <a:solidFill>
                <a:srgbClr val="942C5C"/>
              </a:solidFill>
              <a:ln w="0">
                <a:noFill/>
                <a:prstDash val="solid"/>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srgbClr val="942C5C"/>
                  </a:solidFill>
                  <a:effectLst/>
                  <a:uLnTx/>
                  <a:uFillTx/>
                  <a:latin typeface="Assistant" pitchFamily="2" charset="-79"/>
                  <a:ea typeface="+mn-ea"/>
                  <a:cs typeface="Assistant" pitchFamily="2" charset="-79"/>
                </a:endParaRPr>
              </a:p>
            </p:txBody>
          </p:sp>
          <p:sp>
            <p:nvSpPr>
              <p:cNvPr id="30" name="Freeform 2933">
                <a:extLst>
                  <a:ext uri="{FF2B5EF4-FFF2-40B4-BE49-F238E27FC236}">
                    <a16:creationId xmlns:a16="http://schemas.microsoft.com/office/drawing/2014/main" id="{F81CAEBC-872B-F05A-B91F-89E156A4BC27}"/>
                  </a:ext>
                </a:extLst>
              </p:cNvPr>
              <p:cNvSpPr>
                <a:spLocks/>
              </p:cNvSpPr>
              <p:nvPr/>
            </p:nvSpPr>
            <p:spPr bwMode="auto">
              <a:xfrm>
                <a:off x="1100289" y="2543133"/>
                <a:ext cx="1287767" cy="1287767"/>
              </a:xfrm>
              <a:custGeom>
                <a:avLst/>
                <a:gdLst>
                  <a:gd name="T0" fmla="*/ 214 w 427"/>
                  <a:gd name="T1" fmla="*/ 0 h 427"/>
                  <a:gd name="T2" fmla="*/ 252 w 427"/>
                  <a:gd name="T3" fmla="*/ 4 h 427"/>
                  <a:gd name="T4" fmla="*/ 288 w 427"/>
                  <a:gd name="T5" fmla="*/ 14 h 427"/>
                  <a:gd name="T6" fmla="*/ 321 w 427"/>
                  <a:gd name="T7" fmla="*/ 29 h 427"/>
                  <a:gd name="T8" fmla="*/ 351 w 427"/>
                  <a:gd name="T9" fmla="*/ 50 h 427"/>
                  <a:gd name="T10" fmla="*/ 377 w 427"/>
                  <a:gd name="T11" fmla="*/ 76 h 427"/>
                  <a:gd name="T12" fmla="*/ 398 w 427"/>
                  <a:gd name="T13" fmla="*/ 106 h 427"/>
                  <a:gd name="T14" fmla="*/ 414 w 427"/>
                  <a:gd name="T15" fmla="*/ 139 h 427"/>
                  <a:gd name="T16" fmla="*/ 423 w 427"/>
                  <a:gd name="T17" fmla="*/ 176 h 427"/>
                  <a:gd name="T18" fmla="*/ 427 w 427"/>
                  <a:gd name="T19" fmla="*/ 214 h 427"/>
                  <a:gd name="T20" fmla="*/ 423 w 427"/>
                  <a:gd name="T21" fmla="*/ 252 h 427"/>
                  <a:gd name="T22" fmla="*/ 414 w 427"/>
                  <a:gd name="T23" fmla="*/ 288 h 427"/>
                  <a:gd name="T24" fmla="*/ 398 w 427"/>
                  <a:gd name="T25" fmla="*/ 321 h 427"/>
                  <a:gd name="T26" fmla="*/ 377 w 427"/>
                  <a:gd name="T27" fmla="*/ 351 h 427"/>
                  <a:gd name="T28" fmla="*/ 351 w 427"/>
                  <a:gd name="T29" fmla="*/ 377 h 427"/>
                  <a:gd name="T30" fmla="*/ 321 w 427"/>
                  <a:gd name="T31" fmla="*/ 398 h 427"/>
                  <a:gd name="T32" fmla="*/ 288 w 427"/>
                  <a:gd name="T33" fmla="*/ 414 h 427"/>
                  <a:gd name="T34" fmla="*/ 252 w 427"/>
                  <a:gd name="T35" fmla="*/ 423 h 427"/>
                  <a:gd name="T36" fmla="*/ 214 w 427"/>
                  <a:gd name="T37" fmla="*/ 427 h 427"/>
                  <a:gd name="T38" fmla="*/ 176 w 427"/>
                  <a:gd name="T39" fmla="*/ 423 h 427"/>
                  <a:gd name="T40" fmla="*/ 139 w 427"/>
                  <a:gd name="T41" fmla="*/ 414 h 427"/>
                  <a:gd name="T42" fmla="*/ 106 w 427"/>
                  <a:gd name="T43" fmla="*/ 398 h 427"/>
                  <a:gd name="T44" fmla="*/ 76 w 427"/>
                  <a:gd name="T45" fmla="*/ 377 h 427"/>
                  <a:gd name="T46" fmla="*/ 50 w 427"/>
                  <a:gd name="T47" fmla="*/ 351 h 427"/>
                  <a:gd name="T48" fmla="*/ 29 w 427"/>
                  <a:gd name="T49" fmla="*/ 321 h 427"/>
                  <a:gd name="T50" fmla="*/ 13 w 427"/>
                  <a:gd name="T51" fmla="*/ 288 h 427"/>
                  <a:gd name="T52" fmla="*/ 4 w 427"/>
                  <a:gd name="T53" fmla="*/ 252 h 427"/>
                  <a:gd name="T54" fmla="*/ 0 w 427"/>
                  <a:gd name="T55" fmla="*/ 214 h 427"/>
                  <a:gd name="T56" fmla="*/ 4 w 427"/>
                  <a:gd name="T57" fmla="*/ 176 h 427"/>
                  <a:gd name="T58" fmla="*/ 13 w 427"/>
                  <a:gd name="T59" fmla="*/ 139 h 427"/>
                  <a:gd name="T60" fmla="*/ 29 w 427"/>
                  <a:gd name="T61" fmla="*/ 106 h 427"/>
                  <a:gd name="T62" fmla="*/ 50 w 427"/>
                  <a:gd name="T63" fmla="*/ 76 h 427"/>
                  <a:gd name="T64" fmla="*/ 76 w 427"/>
                  <a:gd name="T65" fmla="*/ 50 h 427"/>
                  <a:gd name="T66" fmla="*/ 106 w 427"/>
                  <a:gd name="T67" fmla="*/ 29 h 427"/>
                  <a:gd name="T68" fmla="*/ 139 w 427"/>
                  <a:gd name="T69" fmla="*/ 14 h 427"/>
                  <a:gd name="T70" fmla="*/ 176 w 427"/>
                  <a:gd name="T71" fmla="*/ 4 h 427"/>
                  <a:gd name="T72" fmla="*/ 214 w 427"/>
                  <a:gd name="T73" fmla="*/ 0 h 4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7" h="427">
                    <a:moveTo>
                      <a:pt x="214" y="0"/>
                    </a:moveTo>
                    <a:lnTo>
                      <a:pt x="252" y="4"/>
                    </a:lnTo>
                    <a:lnTo>
                      <a:pt x="288" y="14"/>
                    </a:lnTo>
                    <a:lnTo>
                      <a:pt x="321" y="29"/>
                    </a:lnTo>
                    <a:lnTo>
                      <a:pt x="351" y="50"/>
                    </a:lnTo>
                    <a:lnTo>
                      <a:pt x="377" y="76"/>
                    </a:lnTo>
                    <a:lnTo>
                      <a:pt x="398" y="106"/>
                    </a:lnTo>
                    <a:lnTo>
                      <a:pt x="414" y="139"/>
                    </a:lnTo>
                    <a:lnTo>
                      <a:pt x="423" y="176"/>
                    </a:lnTo>
                    <a:lnTo>
                      <a:pt x="427" y="214"/>
                    </a:lnTo>
                    <a:lnTo>
                      <a:pt x="423" y="252"/>
                    </a:lnTo>
                    <a:lnTo>
                      <a:pt x="414" y="288"/>
                    </a:lnTo>
                    <a:lnTo>
                      <a:pt x="398" y="321"/>
                    </a:lnTo>
                    <a:lnTo>
                      <a:pt x="377" y="351"/>
                    </a:lnTo>
                    <a:lnTo>
                      <a:pt x="351" y="377"/>
                    </a:lnTo>
                    <a:lnTo>
                      <a:pt x="321" y="398"/>
                    </a:lnTo>
                    <a:lnTo>
                      <a:pt x="288" y="414"/>
                    </a:lnTo>
                    <a:lnTo>
                      <a:pt x="252" y="423"/>
                    </a:lnTo>
                    <a:lnTo>
                      <a:pt x="214" y="427"/>
                    </a:lnTo>
                    <a:lnTo>
                      <a:pt x="176" y="423"/>
                    </a:lnTo>
                    <a:lnTo>
                      <a:pt x="139" y="414"/>
                    </a:lnTo>
                    <a:lnTo>
                      <a:pt x="106" y="398"/>
                    </a:lnTo>
                    <a:lnTo>
                      <a:pt x="76" y="377"/>
                    </a:lnTo>
                    <a:lnTo>
                      <a:pt x="50" y="351"/>
                    </a:lnTo>
                    <a:lnTo>
                      <a:pt x="29" y="321"/>
                    </a:lnTo>
                    <a:lnTo>
                      <a:pt x="13" y="288"/>
                    </a:lnTo>
                    <a:lnTo>
                      <a:pt x="4" y="252"/>
                    </a:lnTo>
                    <a:lnTo>
                      <a:pt x="0" y="214"/>
                    </a:lnTo>
                    <a:lnTo>
                      <a:pt x="4" y="176"/>
                    </a:lnTo>
                    <a:lnTo>
                      <a:pt x="13" y="139"/>
                    </a:lnTo>
                    <a:lnTo>
                      <a:pt x="29" y="106"/>
                    </a:lnTo>
                    <a:lnTo>
                      <a:pt x="50" y="76"/>
                    </a:lnTo>
                    <a:lnTo>
                      <a:pt x="76" y="50"/>
                    </a:lnTo>
                    <a:lnTo>
                      <a:pt x="106" y="29"/>
                    </a:lnTo>
                    <a:lnTo>
                      <a:pt x="139" y="14"/>
                    </a:lnTo>
                    <a:lnTo>
                      <a:pt x="176" y="4"/>
                    </a:lnTo>
                    <a:lnTo>
                      <a:pt x="21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srgbClr val="942C5C"/>
                  </a:solidFill>
                  <a:effectLst/>
                  <a:uLnTx/>
                  <a:uFillTx/>
                  <a:latin typeface="Assistant" pitchFamily="2" charset="-79"/>
                  <a:ea typeface="+mn-ea"/>
                  <a:cs typeface="Assistant" pitchFamily="2" charset="-79"/>
                </a:endParaRPr>
              </a:p>
            </p:txBody>
          </p:sp>
          <p:sp>
            <p:nvSpPr>
              <p:cNvPr id="31" name="TextBox 29">
                <a:extLst>
                  <a:ext uri="{FF2B5EF4-FFF2-40B4-BE49-F238E27FC236}">
                    <a16:creationId xmlns:a16="http://schemas.microsoft.com/office/drawing/2014/main" id="{C25D3AFB-B256-052E-D3C0-067D4939DDCC}"/>
                  </a:ext>
                </a:extLst>
              </p:cNvPr>
              <p:cNvSpPr txBox="1">
                <a:spLocks noChangeArrowheads="1"/>
              </p:cNvSpPr>
              <p:nvPr/>
            </p:nvSpPr>
            <p:spPr bwMode="auto">
              <a:xfrm>
                <a:off x="1192954" y="3154318"/>
                <a:ext cx="1095025" cy="5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ontserrat Light" pitchFamily="2" charset="77"/>
                  </a:defRPr>
                </a:lvl1pPr>
                <a:lvl2pPr marL="742950" indent="-285750">
                  <a:defRPr>
                    <a:solidFill>
                      <a:schemeClr val="tx1"/>
                    </a:solidFill>
                    <a:latin typeface="Montserrat Light" pitchFamily="2" charset="77"/>
                  </a:defRPr>
                </a:lvl2pPr>
                <a:lvl3pPr marL="1143000" indent="-228600">
                  <a:defRPr>
                    <a:solidFill>
                      <a:schemeClr val="tx1"/>
                    </a:solidFill>
                    <a:latin typeface="Montserrat Light" pitchFamily="2" charset="77"/>
                  </a:defRPr>
                </a:lvl3pPr>
                <a:lvl4pPr marL="1600200" indent="-228600">
                  <a:defRPr>
                    <a:solidFill>
                      <a:schemeClr val="tx1"/>
                    </a:solidFill>
                    <a:latin typeface="Montserrat Light" pitchFamily="2" charset="77"/>
                  </a:defRPr>
                </a:lvl4pPr>
                <a:lvl5pPr marL="2057400" indent="-228600">
                  <a:defRPr>
                    <a:solidFill>
                      <a:schemeClr val="tx1"/>
                    </a:solidFill>
                    <a:latin typeface="Montserrat Light" pitchFamily="2" charset="77"/>
                  </a:defRPr>
                </a:lvl5pPr>
                <a:lvl6pPr marL="2514600" indent="-228600" fontAlgn="base">
                  <a:spcBef>
                    <a:spcPct val="0"/>
                  </a:spcBef>
                  <a:spcAft>
                    <a:spcPct val="0"/>
                  </a:spcAft>
                  <a:defRPr>
                    <a:solidFill>
                      <a:schemeClr val="tx1"/>
                    </a:solidFill>
                    <a:latin typeface="Montserrat Light" pitchFamily="2" charset="77"/>
                  </a:defRPr>
                </a:lvl6pPr>
                <a:lvl7pPr marL="2971800" indent="-228600" fontAlgn="base">
                  <a:spcBef>
                    <a:spcPct val="0"/>
                  </a:spcBef>
                  <a:spcAft>
                    <a:spcPct val="0"/>
                  </a:spcAft>
                  <a:defRPr>
                    <a:solidFill>
                      <a:schemeClr val="tx1"/>
                    </a:solidFill>
                    <a:latin typeface="Montserrat Light" pitchFamily="2" charset="77"/>
                  </a:defRPr>
                </a:lvl7pPr>
                <a:lvl8pPr marL="3429000" indent="-228600" fontAlgn="base">
                  <a:spcBef>
                    <a:spcPct val="0"/>
                  </a:spcBef>
                  <a:spcAft>
                    <a:spcPct val="0"/>
                  </a:spcAft>
                  <a:defRPr>
                    <a:solidFill>
                      <a:schemeClr val="tx1"/>
                    </a:solidFill>
                    <a:latin typeface="Montserrat Light" pitchFamily="2" charset="77"/>
                  </a:defRPr>
                </a:lvl8pPr>
                <a:lvl9pPr marL="3886200" indent="-228600" fontAlgn="base">
                  <a:spcBef>
                    <a:spcPct val="0"/>
                  </a:spcBef>
                  <a:spcAft>
                    <a:spcPct val="0"/>
                  </a:spcAft>
                  <a:defRPr>
                    <a:solidFill>
                      <a:schemeClr val="tx1"/>
                    </a:solidFill>
                    <a:latin typeface="Montserrat Light" pitchFamily="2" charset="77"/>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he-IL" altLang="en-IL" sz="2000" b="1" i="0" u="none" strike="noStrike" kern="1200" cap="none" spc="0" normalizeH="0" baseline="0" noProof="0" dirty="0">
                    <a:ln>
                      <a:noFill/>
                    </a:ln>
                    <a:solidFill>
                      <a:srgbClr val="942C5C"/>
                    </a:solidFill>
                    <a:effectLst/>
                    <a:uLnTx/>
                    <a:uFillTx/>
                    <a:latin typeface="Assistant" pitchFamily="2" charset="-79"/>
                    <a:ea typeface="Montserrat" pitchFamily="2" charset="77"/>
                    <a:cs typeface="Assistant" pitchFamily="2" charset="-79"/>
                  </a:rPr>
                  <a:t>מוביליות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he-IL" altLang="en-IL" sz="2000" b="1" i="0" u="none" strike="noStrike" kern="1200" cap="none" spc="0" normalizeH="0" baseline="0" noProof="0" dirty="0">
                    <a:ln>
                      <a:noFill/>
                    </a:ln>
                    <a:solidFill>
                      <a:srgbClr val="942C5C"/>
                    </a:solidFill>
                    <a:effectLst/>
                    <a:uLnTx/>
                    <a:uFillTx/>
                    <a:latin typeface="Assistant" pitchFamily="2" charset="-79"/>
                    <a:ea typeface="Montserrat" pitchFamily="2" charset="77"/>
                    <a:cs typeface="Assistant" pitchFamily="2" charset="-79"/>
                  </a:rPr>
                  <a:t>חברתית</a:t>
                </a:r>
                <a:endParaRPr kumimoji="0" lang="en-US" altLang="en-IL" sz="2000" b="1" i="0" u="none" strike="noStrike" kern="1200" cap="none" spc="0" normalizeH="0" baseline="0" noProof="0" dirty="0">
                  <a:ln>
                    <a:noFill/>
                  </a:ln>
                  <a:solidFill>
                    <a:srgbClr val="942C5C"/>
                  </a:solidFill>
                  <a:effectLst/>
                  <a:uLnTx/>
                  <a:uFillTx/>
                  <a:latin typeface="Assistant" pitchFamily="2" charset="-79"/>
                  <a:ea typeface="Montserrat" pitchFamily="2" charset="77"/>
                  <a:cs typeface="Assistant" pitchFamily="2" charset="-79"/>
                </a:endParaRPr>
              </a:p>
            </p:txBody>
          </p:sp>
        </p:grpSp>
        <p:pic>
          <p:nvPicPr>
            <p:cNvPr id="16" name="Picture 15" descr="Icon&#10;&#10;Description automatically generated">
              <a:extLst>
                <a:ext uri="{FF2B5EF4-FFF2-40B4-BE49-F238E27FC236}">
                  <a16:creationId xmlns:a16="http://schemas.microsoft.com/office/drawing/2014/main" id="{06DCB0D9-D43F-6729-3BED-4175954FC2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6630" y="2992258"/>
              <a:ext cx="502525" cy="502525"/>
            </a:xfrm>
            <a:prstGeom prst="rect">
              <a:avLst/>
            </a:prstGeom>
          </p:spPr>
        </p:pic>
      </p:grpSp>
      <p:grpSp>
        <p:nvGrpSpPr>
          <p:cNvPr id="3" name="Group 2">
            <a:extLst>
              <a:ext uri="{FF2B5EF4-FFF2-40B4-BE49-F238E27FC236}">
                <a16:creationId xmlns:a16="http://schemas.microsoft.com/office/drawing/2014/main" id="{A184D387-EF5B-49E9-DF68-F2A296B54E6A}"/>
              </a:ext>
            </a:extLst>
          </p:cNvPr>
          <p:cNvGrpSpPr/>
          <p:nvPr/>
        </p:nvGrpSpPr>
        <p:grpSpPr>
          <a:xfrm>
            <a:off x="-80797" y="164953"/>
            <a:ext cx="1382646" cy="785668"/>
            <a:chOff x="-70992" y="261692"/>
            <a:chExt cx="2042469" cy="1160603"/>
          </a:xfrm>
        </p:grpSpPr>
        <p:pic>
          <p:nvPicPr>
            <p:cNvPr id="4" name="Picture 3" descr="A picture containing text, weapon, window&#10;&#10;Description automatically generated">
              <a:extLst>
                <a:ext uri="{FF2B5EF4-FFF2-40B4-BE49-F238E27FC236}">
                  <a16:creationId xmlns:a16="http://schemas.microsoft.com/office/drawing/2014/main" id="{2B31CD93-1C6F-727F-394C-5EC720D08B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570" y="261692"/>
              <a:ext cx="819613" cy="819613"/>
            </a:xfrm>
            <a:prstGeom prst="rect">
              <a:avLst/>
            </a:prstGeom>
          </p:spPr>
        </p:pic>
        <p:sp>
          <p:nvSpPr>
            <p:cNvPr id="6" name="TextBox 5">
              <a:extLst>
                <a:ext uri="{FF2B5EF4-FFF2-40B4-BE49-F238E27FC236}">
                  <a16:creationId xmlns:a16="http://schemas.microsoft.com/office/drawing/2014/main" id="{F0FA124A-7DD8-5ACC-4B9B-30939C7F1601}"/>
                </a:ext>
              </a:extLst>
            </p:cNvPr>
            <p:cNvSpPr txBox="1"/>
            <p:nvPr/>
          </p:nvSpPr>
          <p:spPr>
            <a:xfrm>
              <a:off x="-70992" y="1081306"/>
              <a:ext cx="2042469" cy="340989"/>
            </a:xfrm>
            <a:prstGeom prst="rect">
              <a:avLst/>
            </a:prstGeom>
            <a:noFill/>
          </p:spPr>
          <p:txBody>
            <a:bodyPr wrap="square" rtlCol="0">
              <a:spAutoFit/>
            </a:bodyPr>
            <a:lstStyle/>
            <a:p>
              <a:pPr algn="ctr"/>
              <a:r>
                <a:rPr lang="he-IL" sz="900" b="1" dirty="0">
                  <a:solidFill>
                    <a:srgbClr val="192B6F"/>
                  </a:solidFill>
                  <a:latin typeface="Assistant" pitchFamily="2" charset="-79"/>
                  <a:cs typeface="Assistant" pitchFamily="2" charset="-79"/>
                </a:rPr>
                <a:t>חינוך רשותי בתנועה</a:t>
              </a:r>
              <a:endParaRPr lang="en-IL" sz="900" b="1" dirty="0">
                <a:solidFill>
                  <a:srgbClr val="192B6F"/>
                </a:solidFill>
                <a:latin typeface="Assistant" pitchFamily="2" charset="-79"/>
                <a:cs typeface="Assistant" pitchFamily="2" charset="-79"/>
              </a:endParaRPr>
            </a:p>
          </p:txBody>
        </p:sp>
      </p:grpSp>
    </p:spTree>
    <p:extLst>
      <p:ext uri="{BB962C8B-B14F-4D97-AF65-F5344CB8AC3E}">
        <p14:creationId xmlns:p14="http://schemas.microsoft.com/office/powerpoint/2010/main" val="165663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8864</TotalTime>
  <Words>547</Words>
  <Application>Microsoft Office PowerPoint</Application>
  <PresentationFormat>Widescreen</PresentationFormat>
  <Paragraphs>125</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Assistant</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ליאת שני</dc:creator>
  <cp:lastModifiedBy>Adi Simon Bar</cp:lastModifiedBy>
  <cp:revision>92</cp:revision>
  <dcterms:created xsi:type="dcterms:W3CDTF">2023-03-18T17:01:00Z</dcterms:created>
  <dcterms:modified xsi:type="dcterms:W3CDTF">2023-05-16T14:45:41Z</dcterms:modified>
</cp:coreProperties>
</file>