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>
  <p:sldMasterIdLst>
    <p:sldMasterId id="2147483660" r:id="rId1"/>
    <p:sldMasterId id="2147483662" r:id="rId2"/>
  </p:sldMasterIdLst>
  <p:notesMasterIdLst>
    <p:notesMasterId r:id="rId14"/>
  </p:notesMasterIdLst>
  <p:sldIdLst>
    <p:sldId id="338" r:id="rId3"/>
    <p:sldId id="340" r:id="rId4"/>
    <p:sldId id="257" r:id="rId5"/>
    <p:sldId id="259" r:id="rId6"/>
    <p:sldId id="263" r:id="rId7"/>
    <p:sldId id="335" r:id="rId8"/>
    <p:sldId id="336" r:id="rId9"/>
    <p:sldId id="260" r:id="rId10"/>
    <p:sldId id="261" r:id="rId11"/>
    <p:sldId id="262" r:id="rId12"/>
    <p:sldId id="328" r:id="rId13"/>
  </p:sldIdLst>
  <p:sldSz cx="12192000" cy="6858000"/>
  <p:notesSz cx="6858000" cy="9144000"/>
  <p:embeddedFontLst>
    <p:embeddedFont>
      <p:font typeface="Assistant" pitchFamily="2" charset="-79"/>
      <p:regular r:id="rId15"/>
      <p:bold r:id="rId16"/>
    </p:embeddedFont>
  </p:embeddedFontLst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EA4"/>
    <a:srgbClr val="932C5C"/>
    <a:srgbClr val="182A6E"/>
    <a:srgbClr val="F5931D"/>
    <a:srgbClr val="686B6C"/>
    <a:srgbClr val="9EB83B"/>
    <a:srgbClr val="192B6F"/>
    <a:srgbClr val="FFFFFF"/>
    <a:srgbClr val="686C6B"/>
    <a:srgbClr val="0385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47" autoAdjust="0"/>
    <p:restoredTop sz="94762"/>
  </p:normalViewPr>
  <p:slideViewPr>
    <p:cSldViewPr snapToGrid="0">
      <p:cViewPr varScale="1">
        <p:scale>
          <a:sx n="54" d="100"/>
          <a:sy n="54" d="100"/>
        </p:scale>
        <p:origin x="64" y="248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microsoft.com/office/2016/11/relationships/changesInfo" Target="changesInfos/changesInfo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di Simon Bar" userId="26bed466-1167-48ed-9d7e-f919d766e3dd" providerId="ADAL" clId="{6B787765-F75C-4564-A86A-D540AF1A6DD3}"/>
    <pc:docChg chg="modSld">
      <pc:chgData name="Adi Simon Bar" userId="26bed466-1167-48ed-9d7e-f919d766e3dd" providerId="ADAL" clId="{6B787765-F75C-4564-A86A-D540AF1A6DD3}" dt="2024-01-24T14:06:14.988" v="24" actId="20577"/>
      <pc:docMkLst>
        <pc:docMk/>
      </pc:docMkLst>
      <pc:sldChg chg="modSp mod">
        <pc:chgData name="Adi Simon Bar" userId="26bed466-1167-48ed-9d7e-f919d766e3dd" providerId="ADAL" clId="{6B787765-F75C-4564-A86A-D540AF1A6DD3}" dt="2024-01-24T14:04:42.739" v="18" actId="20577"/>
        <pc:sldMkLst>
          <pc:docMk/>
          <pc:sldMk cId="2760325262" sldId="260"/>
        </pc:sldMkLst>
        <pc:spChg chg="mod">
          <ac:chgData name="Adi Simon Bar" userId="26bed466-1167-48ed-9d7e-f919d766e3dd" providerId="ADAL" clId="{6B787765-F75C-4564-A86A-D540AF1A6DD3}" dt="2024-01-24T14:04:42.739" v="18" actId="20577"/>
          <ac:spMkLst>
            <pc:docMk/>
            <pc:sldMk cId="2760325262" sldId="260"/>
            <ac:spMk id="6" creationId="{ED3ED3F8-2313-F50E-575C-E394E6128A9D}"/>
          </ac:spMkLst>
        </pc:spChg>
      </pc:sldChg>
      <pc:sldChg chg="modSp mod">
        <pc:chgData name="Adi Simon Bar" userId="26bed466-1167-48ed-9d7e-f919d766e3dd" providerId="ADAL" clId="{6B787765-F75C-4564-A86A-D540AF1A6DD3}" dt="2024-01-24T14:06:14.988" v="24" actId="20577"/>
        <pc:sldMkLst>
          <pc:docMk/>
          <pc:sldMk cId="1016146505" sldId="261"/>
        </pc:sldMkLst>
        <pc:spChg chg="mod">
          <ac:chgData name="Adi Simon Bar" userId="26bed466-1167-48ed-9d7e-f919d766e3dd" providerId="ADAL" clId="{6B787765-F75C-4564-A86A-D540AF1A6DD3}" dt="2024-01-24T14:06:14.988" v="24" actId="20577"/>
          <ac:spMkLst>
            <pc:docMk/>
            <pc:sldMk cId="1016146505" sldId="261"/>
            <ac:spMk id="23" creationId="{AF472E72-54F5-37E2-741D-5219C48952F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8986A45B-391D-4DF2-A453-319D0225B504}" type="datetimeFigureOut">
              <a:rPr lang="he-IL" smtClean="0"/>
              <a:t>י"ד/שבט/תשפ"ד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6F0AD6A3-C22A-4849-8557-CD772370AF8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18077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97299-F494-3A49-BC82-95F575A564C9}" type="slidenum">
              <a:rPr kumimoji="0" lang="en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6332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97299-F494-3A49-BC82-95F575A564C9}" type="slidenum">
              <a:rPr kumimoji="0" lang="en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4425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0AD6A3-C22A-4849-8557-CD772370AF8E}" type="slidenum">
              <a:rPr lang="he-IL" smtClean="0"/>
              <a:t>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50326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0AD6A3-C22A-4849-8557-CD772370AF8E}" type="slidenum">
              <a:rPr lang="he-IL" smtClean="0"/>
              <a:t>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509357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97299-F494-3A49-BC82-95F575A564C9}" type="slidenum">
              <a:rPr kumimoji="0" lang="en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0548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0418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1122363"/>
            <a:ext cx="10363200" cy="2387600"/>
          </a:xfrm>
          <a:prstGeom prst="rect">
            <a:avLst/>
          </a:prstGeom>
        </p:spPr>
        <p:txBody>
          <a:bodyPr anchor="b"/>
          <a:lstStyle>
            <a:lvl1pPr algn="ctr">
              <a:defRPr sz="318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73"/>
            </a:lvl1pPr>
            <a:lvl2pPr marL="242428" indent="0" algn="ctr">
              <a:buNone/>
              <a:defRPr sz="1060"/>
            </a:lvl2pPr>
            <a:lvl3pPr marL="484856" indent="0" algn="ctr">
              <a:buNone/>
              <a:defRPr sz="954"/>
            </a:lvl3pPr>
            <a:lvl4pPr marL="727285" indent="0" algn="ctr">
              <a:buNone/>
              <a:defRPr sz="849"/>
            </a:lvl4pPr>
            <a:lvl5pPr marL="969713" indent="0" algn="ctr">
              <a:buNone/>
              <a:defRPr sz="849"/>
            </a:lvl5pPr>
            <a:lvl6pPr marL="1212141" indent="0" algn="ctr">
              <a:buNone/>
              <a:defRPr sz="849"/>
            </a:lvl6pPr>
            <a:lvl7pPr marL="1454569" indent="0" algn="ctr">
              <a:buNone/>
              <a:defRPr sz="849"/>
            </a:lvl7pPr>
            <a:lvl8pPr marL="1696998" indent="0" algn="ctr">
              <a:buNone/>
              <a:defRPr sz="849"/>
            </a:lvl8pPr>
            <a:lvl9pPr marL="1939426" indent="0" algn="ctr">
              <a:buNone/>
              <a:defRPr sz="84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16D4E8B-8239-7340-9926-00809F1AFA78}" type="datetimeFigureOut">
              <a:rPr lang="en-IL" smtClean="0"/>
              <a:t>01/24/2024</a:t>
            </a:fld>
            <a:endParaRPr lang="en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1"/>
            <a:ext cx="4114799" cy="365125"/>
          </a:xfrm>
          <a:prstGeom prst="rect">
            <a:avLst/>
          </a:prstGeom>
        </p:spPr>
        <p:txBody>
          <a:bodyPr/>
          <a:lstStyle/>
          <a:p>
            <a:endParaRPr lang="en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4E9DE5-B8C1-E247-BA49-D668ECA34AB0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830793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5135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6E5898D-D5EB-3C07-DCAC-74CAA11CC9C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22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8102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image" Target="../media/image10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0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43.png"/><Relationship Id="rId5" Type="http://schemas.openxmlformats.org/officeDocument/2006/relationships/image" Target="../media/image38.png"/><Relationship Id="rId10" Type="http://schemas.openxmlformats.org/officeDocument/2006/relationships/hyperlink" Target="https://padlet.com/adisb/padlet-4gz3ko675rwpavwi" TargetMode="External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0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2DDDA28-DCCF-179D-0894-FA5A1E8A04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733"/>
          <a:stretch/>
        </p:blipFill>
        <p:spPr>
          <a:xfrm>
            <a:off x="0" y="-1"/>
            <a:ext cx="12531831" cy="6858001"/>
          </a:xfrm>
          <a:prstGeom prst="rect">
            <a:avLst/>
          </a:prstGeom>
        </p:spPr>
      </p:pic>
      <p:sp>
        <p:nvSpPr>
          <p:cNvPr id="20" name="מלבן: פינות מעוגלות 8">
            <a:extLst>
              <a:ext uri="{FF2B5EF4-FFF2-40B4-BE49-F238E27FC236}">
                <a16:creationId xmlns:a16="http://schemas.microsoft.com/office/drawing/2014/main" id="{CE98C22D-7320-1742-425A-8C58D69CFD84}"/>
              </a:ext>
            </a:extLst>
          </p:cNvPr>
          <p:cNvSpPr/>
          <p:nvPr/>
        </p:nvSpPr>
        <p:spPr>
          <a:xfrm>
            <a:off x="4752745" y="1684074"/>
            <a:ext cx="7867652" cy="3853125"/>
          </a:xfrm>
          <a:prstGeom prst="roundRect">
            <a:avLst>
              <a:gd name="adj" fmla="val 7423"/>
            </a:avLst>
          </a:prstGeom>
          <a:solidFill>
            <a:srgbClr val="FFFFFF">
              <a:alpha val="89804"/>
            </a:srgbClr>
          </a:solidFill>
          <a:ln>
            <a:noFill/>
          </a:ln>
          <a:effectLst>
            <a:outerShdw blurRad="469900" dist="152400" dir="5400000" algn="t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1" eaLnBrk="1" latinLnBrk="0" hangingPunct="1"/>
            <a:endParaRPr lang="x-none" dirty="0"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A3CEE8-5C65-E834-544F-5E462B2BCC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95997" y="3276111"/>
            <a:ext cx="6091743" cy="14539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E5AE82-749B-456C-C82E-9D7AC59C256C}"/>
              </a:ext>
            </a:extLst>
          </p:cNvPr>
          <p:cNvSpPr txBox="1"/>
          <p:nvPr/>
        </p:nvSpPr>
        <p:spPr>
          <a:xfrm>
            <a:off x="4379331" y="4925927"/>
            <a:ext cx="7867658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cap="all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kumimoji="0" lang="he-IL" sz="2400" b="0" i="0" u="none" strike="noStrike" kern="1200" cap="all" spc="300" normalizeH="0" baseline="0" noProof="0" dirty="0">
                <a:ln>
                  <a:noFill/>
                </a:ln>
                <a:solidFill>
                  <a:srgbClr val="686B6C"/>
                </a:solidFill>
                <a:effectLst/>
                <a:uLnTx/>
                <a:uFillTx/>
                <a:latin typeface="Assistant" pitchFamily="2" charset="-79"/>
                <a:ea typeface="+mn-ea"/>
                <a:cs typeface="Assistant" pitchFamily="2" charset="-79"/>
              </a:rPr>
              <a:t>הרחבת השותפויות ומרחבי ההשפעה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9C210F-8D74-79CC-66AE-41A4732E46E8}"/>
              </a:ext>
            </a:extLst>
          </p:cNvPr>
          <p:cNvSpPr txBox="1"/>
          <p:nvPr/>
        </p:nvSpPr>
        <p:spPr>
          <a:xfrm>
            <a:off x="4978499" y="1829185"/>
            <a:ext cx="6502196" cy="470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cap="all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kumimoji="0" lang="he-IL" sz="2400" b="1" i="0" u="none" strike="noStrike" kern="1200" cap="all" spc="300" normalizeH="0" baseline="0" noProof="0" dirty="0">
                <a:ln>
                  <a:noFill/>
                </a:ln>
                <a:solidFill>
                  <a:srgbClr val="942C5C"/>
                </a:solidFill>
                <a:effectLst/>
                <a:uLnTx/>
                <a:uFillTx/>
                <a:latin typeface="Assistant" pitchFamily="2" charset="-79"/>
                <a:ea typeface="+mn-ea"/>
                <a:cs typeface="Assistant" pitchFamily="2" charset="-79"/>
              </a:rPr>
              <a:t>קידום גמישות פדגוגית ניהולית רשותית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3A56258-CEB1-D1EF-E36E-B383CD0416AA}"/>
              </a:ext>
            </a:extLst>
          </p:cNvPr>
          <p:cNvGrpSpPr/>
          <p:nvPr/>
        </p:nvGrpSpPr>
        <p:grpSpPr>
          <a:xfrm>
            <a:off x="5964395" y="2350954"/>
            <a:ext cx="4530406" cy="2193823"/>
            <a:chOff x="4120840" y="2917233"/>
            <a:chExt cx="4530406" cy="2193823"/>
          </a:xfrm>
        </p:grpSpPr>
        <p:sp>
          <p:nvSpPr>
            <p:cNvPr id="16" name="TextBox 5">
              <a:extLst>
                <a:ext uri="{FF2B5EF4-FFF2-40B4-BE49-F238E27FC236}">
                  <a16:creationId xmlns:a16="http://schemas.microsoft.com/office/drawing/2014/main" id="{264B1069-0D78-F674-227F-0A1648E67BCE}"/>
                </a:ext>
              </a:extLst>
            </p:cNvPr>
            <p:cNvSpPr txBox="1"/>
            <p:nvPr/>
          </p:nvSpPr>
          <p:spPr>
            <a:xfrm>
              <a:off x="4120840" y="2917233"/>
              <a:ext cx="4530406" cy="10002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192B6F"/>
                  </a:solidFill>
                  <a:effectLst/>
                  <a:uLnTx/>
                  <a:uFillTx/>
                  <a:latin typeface="Assistant" pitchFamily="2" charset="-79"/>
                  <a:ea typeface="+mn-ea"/>
                  <a:cs typeface="Assistant" pitchFamily="2" charset="-79"/>
                </a:rPr>
                <a:t> </a:t>
              </a:r>
              <a:r>
                <a:rPr kumimoji="0" lang="he-IL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192B6F"/>
                  </a:solidFill>
                  <a:effectLst/>
                  <a:uLnTx/>
                  <a:uFillTx/>
                  <a:latin typeface="Assistant" pitchFamily="2" charset="-79"/>
                  <a:ea typeface="+mn-ea"/>
                  <a:cs typeface="Assistant" pitchFamily="2" charset="-79"/>
                </a:rPr>
                <a:t>חינוך רשותי</a:t>
              </a:r>
            </a:p>
          </p:txBody>
        </p:sp>
        <p:sp>
          <p:nvSpPr>
            <p:cNvPr id="17" name="TextBox 5">
              <a:extLst>
                <a:ext uri="{FF2B5EF4-FFF2-40B4-BE49-F238E27FC236}">
                  <a16:creationId xmlns:a16="http://schemas.microsoft.com/office/drawing/2014/main" id="{FFF7FD0C-0007-B07E-2EBC-B72A6B5419D4}"/>
                </a:ext>
              </a:extLst>
            </p:cNvPr>
            <p:cNvSpPr txBox="1"/>
            <p:nvPr/>
          </p:nvSpPr>
          <p:spPr>
            <a:xfrm>
              <a:off x="4733246" y="4110846"/>
              <a:ext cx="3530134" cy="1000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ssistant" pitchFamily="2" charset="-79"/>
                  <a:ea typeface="+mn-ea"/>
                  <a:cs typeface="Assistant" pitchFamily="2" charset="-79"/>
                </a:rPr>
                <a:t>בתנועה</a:t>
              </a:r>
              <a:endParaRPr kumimoji="0" lang="en-IL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ssistant" pitchFamily="2" charset="-79"/>
                <a:ea typeface="+mn-ea"/>
                <a:cs typeface="Assistant" pitchFamily="2" charset="-79"/>
              </a:endParaRPr>
            </a:p>
          </p:txBody>
        </p:sp>
      </p:grpSp>
      <p:grpSp>
        <p:nvGrpSpPr>
          <p:cNvPr id="4" name="קבוצה 2">
            <a:extLst>
              <a:ext uri="{FF2B5EF4-FFF2-40B4-BE49-F238E27FC236}">
                <a16:creationId xmlns:a16="http://schemas.microsoft.com/office/drawing/2014/main" id="{302AFAA2-336E-AF86-0765-9AFBD261454C}"/>
              </a:ext>
            </a:extLst>
          </p:cNvPr>
          <p:cNvGrpSpPr/>
          <p:nvPr/>
        </p:nvGrpSpPr>
        <p:grpSpPr>
          <a:xfrm>
            <a:off x="9140676" y="392186"/>
            <a:ext cx="2732898" cy="869252"/>
            <a:chOff x="2795707" y="4525592"/>
            <a:chExt cx="2732898" cy="86925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AC5F24C-10D9-E0BD-5B2E-ED6F1FF975C0}"/>
                </a:ext>
              </a:extLst>
            </p:cNvPr>
            <p:cNvSpPr txBox="1"/>
            <p:nvPr/>
          </p:nvSpPr>
          <p:spPr>
            <a:xfrm>
              <a:off x="2795707" y="4560272"/>
              <a:ext cx="1788288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15DA3"/>
                  </a:solidFill>
                  <a:effectLst/>
                  <a:uLnTx/>
                  <a:uFillTx/>
                  <a:latin typeface="Assistant" pitchFamily="2" charset="-79"/>
                  <a:ea typeface="+mn-ea"/>
                  <a:cs typeface="Assistant" pitchFamily="2" charset="-79"/>
                </a:rPr>
                <a:t>משרד החינוך</a:t>
              </a:r>
            </a:p>
            <a:p>
              <a:pPr marL="0" marR="0" lvl="0" indent="0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15DA3"/>
                  </a:solidFill>
                  <a:effectLst/>
                  <a:uLnTx/>
                  <a:uFillTx/>
                  <a:latin typeface="Assistant" pitchFamily="2" charset="-79"/>
                  <a:ea typeface="+mn-ea"/>
                  <a:cs typeface="Assistant" pitchFamily="2" charset="-79"/>
                </a:rPr>
                <a:t>קשרי מטה-שלטון מקומי</a:t>
              </a:r>
            </a:p>
            <a:p>
              <a:pPr marL="0" marR="0" lvl="0" indent="0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15DA3"/>
                  </a:solidFill>
                  <a:effectLst/>
                  <a:uLnTx/>
                  <a:uFillTx/>
                  <a:latin typeface="Assistant" pitchFamily="2" charset="-79"/>
                  <a:ea typeface="+mn-ea"/>
                  <a:cs typeface="Assistant" pitchFamily="2" charset="-79"/>
                </a:rPr>
                <a:t>מינהל פדגוגי</a:t>
              </a:r>
            </a:p>
          </p:txBody>
        </p:sp>
        <p:pic>
          <p:nvPicPr>
            <p:cNvPr id="10" name="Picture 2" descr="Merchavim - Yedidut Toronto">
              <a:extLst>
                <a:ext uri="{FF2B5EF4-FFF2-40B4-BE49-F238E27FC236}">
                  <a16:creationId xmlns:a16="http://schemas.microsoft.com/office/drawing/2014/main" id="{86A6DF23-0454-1B14-6443-0F3DF9D2009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611"/>
            <a:stretch/>
          </p:blipFill>
          <p:spPr bwMode="auto">
            <a:xfrm>
              <a:off x="4740713" y="4525592"/>
              <a:ext cx="787892" cy="869252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2" name="מחבר ישר 12">
              <a:extLst>
                <a:ext uri="{FF2B5EF4-FFF2-40B4-BE49-F238E27FC236}">
                  <a16:creationId xmlns:a16="http://schemas.microsoft.com/office/drawing/2014/main" id="{5A0FCD47-6A1A-E48D-486A-1B92365A4B28}"/>
                </a:ext>
              </a:extLst>
            </p:cNvPr>
            <p:cNvCxnSpPr/>
            <p:nvPr/>
          </p:nvCxnSpPr>
          <p:spPr>
            <a:xfrm>
              <a:off x="4638944" y="4644113"/>
              <a:ext cx="0" cy="593711"/>
            </a:xfrm>
            <a:prstGeom prst="line">
              <a:avLst/>
            </a:prstGeom>
            <a:ln w="12700">
              <a:solidFill>
                <a:srgbClr val="015DA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CA091BF-1659-A273-DA20-FEB9F62FBCEC}"/>
              </a:ext>
            </a:extLst>
          </p:cNvPr>
          <p:cNvGrpSpPr/>
          <p:nvPr/>
        </p:nvGrpSpPr>
        <p:grpSpPr>
          <a:xfrm>
            <a:off x="-428398" y="163054"/>
            <a:ext cx="2336209" cy="1327516"/>
            <a:chOff x="-70992" y="261692"/>
            <a:chExt cx="2042469" cy="1160603"/>
          </a:xfrm>
        </p:grpSpPr>
        <p:pic>
          <p:nvPicPr>
            <p:cNvPr id="13" name="Picture 12" descr="A picture containing text, weapon, window&#10;&#10;Description automatically generated">
              <a:extLst>
                <a:ext uri="{FF2B5EF4-FFF2-40B4-BE49-F238E27FC236}">
                  <a16:creationId xmlns:a16="http://schemas.microsoft.com/office/drawing/2014/main" id="{09C06880-6CF8-6491-12D7-65FE9C761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570" y="261692"/>
              <a:ext cx="819613" cy="81961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026BE8F-64D1-0D8D-79D2-8ECC56D702C1}"/>
                </a:ext>
              </a:extLst>
            </p:cNvPr>
            <p:cNvSpPr txBox="1"/>
            <p:nvPr/>
          </p:nvSpPr>
          <p:spPr>
            <a:xfrm>
              <a:off x="-70992" y="1081306"/>
              <a:ext cx="2042469" cy="340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e-IL" sz="900" b="1" dirty="0">
                  <a:solidFill>
                    <a:srgbClr val="192B6F"/>
                  </a:solidFill>
                  <a:latin typeface="Assistant" pitchFamily="2" charset="-79"/>
                  <a:cs typeface="Assistant" pitchFamily="2" charset="-79"/>
                </a:rPr>
                <a:t>חינוך רשותי בתנועה</a:t>
              </a:r>
              <a:endParaRPr lang="en-IL" sz="900" b="1" dirty="0">
                <a:solidFill>
                  <a:srgbClr val="192B6F"/>
                </a:solidFill>
                <a:latin typeface="Assistant" pitchFamily="2" charset="-79"/>
                <a:cs typeface="Assistant" pitchFamily="2" charset="-79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58814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34ABFB10-B6BD-C664-E33F-747A5704D4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744" y="643445"/>
            <a:ext cx="6487862" cy="8713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3ED3F8-2313-F50E-575C-E394E6128A9D}"/>
              </a:ext>
            </a:extLst>
          </p:cNvPr>
          <p:cNvSpPr txBox="1"/>
          <p:nvPr/>
        </p:nvSpPr>
        <p:spPr>
          <a:xfrm>
            <a:off x="1404597" y="682437"/>
            <a:ext cx="94021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defRPr/>
            </a:pPr>
            <a:r>
              <a:rPr kumimoji="0" lang="he-IL" sz="4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מסמך מדיניות להקצאת משאבים </a:t>
            </a:r>
          </a:p>
        </p:txBody>
      </p:sp>
      <p:sp>
        <p:nvSpPr>
          <p:cNvPr id="2" name="תיבת טקסט 11">
            <a:extLst>
              <a:ext uri="{FF2B5EF4-FFF2-40B4-BE49-F238E27FC236}">
                <a16:creationId xmlns:a16="http://schemas.microsoft.com/office/drawing/2014/main" id="{0FC2509D-75A9-8AAB-79B3-79E681877729}"/>
              </a:ext>
            </a:extLst>
          </p:cNvPr>
          <p:cNvSpPr txBox="1"/>
          <p:nvPr/>
        </p:nvSpPr>
        <p:spPr>
          <a:xfrm>
            <a:off x="2780325" y="1635833"/>
            <a:ext cx="66313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he-IL" sz="2000" dirty="0">
                <a:solidFill>
                  <a:srgbClr val="182B6F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דוגמה למסמך מדיניות להקצאת משאבים ברשות</a:t>
            </a:r>
          </a:p>
        </p:txBody>
      </p:sp>
      <p:pic>
        <p:nvPicPr>
          <p:cNvPr id="3" name="Picture 2" descr="A yellow scroll of paper&#10;&#10;Description automatically generated">
            <a:extLst>
              <a:ext uri="{FF2B5EF4-FFF2-40B4-BE49-F238E27FC236}">
                <a16:creationId xmlns:a16="http://schemas.microsoft.com/office/drawing/2014/main" id="{FBECC0C9-9FE6-6058-85EE-E8B2D95ABF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6704" y="2156969"/>
            <a:ext cx="3758592" cy="4355888"/>
          </a:xfrm>
          <a:prstGeom prst="rect">
            <a:avLst/>
          </a:prstGeom>
        </p:spPr>
      </p:pic>
      <p:sp>
        <p:nvSpPr>
          <p:cNvPr id="4" name="תיבת טקסט 11">
            <a:extLst>
              <a:ext uri="{FF2B5EF4-FFF2-40B4-BE49-F238E27FC236}">
                <a16:creationId xmlns:a16="http://schemas.microsoft.com/office/drawing/2014/main" id="{28E051B2-AB67-F0A3-16C7-47A1211EAB8E}"/>
              </a:ext>
            </a:extLst>
          </p:cNvPr>
          <p:cNvSpPr txBox="1"/>
          <p:nvPr/>
        </p:nvSpPr>
        <p:spPr>
          <a:xfrm>
            <a:off x="4541612" y="2496541"/>
            <a:ext cx="3205397" cy="32422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he-IL" sz="706" b="1" dirty="0">
                <a:solidFill>
                  <a:srgbClr val="595959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הנידון: </a:t>
            </a:r>
            <a:r>
              <a:rPr lang="he-IL" sz="706" dirty="0">
                <a:solidFill>
                  <a:srgbClr val="595959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מסמך מדיניות של </a:t>
            </a:r>
            <a:r>
              <a:rPr lang="en-US" sz="706" dirty="0">
                <a:solidFill>
                  <a:srgbClr val="595959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                                      </a:t>
            </a:r>
            <a:r>
              <a:rPr lang="he-IL" sz="706" dirty="0">
                <a:solidFill>
                  <a:srgbClr val="595959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(שם הרשות) בנוגע להקצאת משאבים בחינוך </a:t>
            </a:r>
          </a:p>
          <a:p>
            <a:pPr algn="ctr" rtl="1"/>
            <a:r>
              <a:rPr lang="he-IL" sz="706" dirty="0">
                <a:solidFill>
                  <a:srgbClr val="595959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 </a:t>
            </a:r>
          </a:p>
          <a:p>
            <a:pPr algn="ctr" rtl="1"/>
            <a:r>
              <a:rPr lang="he-IL" sz="706" dirty="0">
                <a:solidFill>
                  <a:srgbClr val="595959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מתוך רצון לאפשר לכלל תלמידינו הזדמנות לצמוח ולפתח את כישוריהם, ובמטרה לצמצם פערים בהישגים ברשות, יצרנו מסמך זה, הכולל עקרונות להקצאת משאבים חינוכיים ברשות:</a:t>
            </a:r>
          </a:p>
          <a:p>
            <a:pPr algn="ctr" rtl="1"/>
            <a:r>
              <a:rPr lang="he-IL" sz="706" dirty="0">
                <a:solidFill>
                  <a:srgbClr val="595959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 </a:t>
            </a:r>
          </a:p>
          <a:p>
            <a:pPr algn="ctr" rtl="1"/>
            <a:r>
              <a:rPr lang="he-IL" sz="706" dirty="0">
                <a:solidFill>
                  <a:srgbClr val="595959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בירור צרכים: הקצאת המשאבים תתבצע על סמך איתור צרכים מקיף שייערך </a:t>
            </a:r>
            <a:r>
              <a:rPr lang="en-US" sz="706" dirty="0">
                <a:solidFill>
                  <a:srgbClr val="595959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            </a:t>
            </a:r>
            <a:r>
              <a:rPr lang="he-IL" sz="706" dirty="0">
                <a:solidFill>
                  <a:srgbClr val="595959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פעמים בשנה, תוך התחשבות בנתונים דמוגרפיים, סוציו־אקונומיים ולימודיים.</a:t>
            </a:r>
          </a:p>
          <a:p>
            <a:pPr algn="ctr" rtl="1"/>
            <a:r>
              <a:rPr lang="he-IL" sz="706" dirty="0">
                <a:solidFill>
                  <a:srgbClr val="595959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שקיפות: הקריטריונים לחלוקת המשאבים יהיו ברורים ונגישים, ויתפרסמו ב</a:t>
            </a:r>
            <a:r>
              <a:rPr lang="en-US" sz="706" dirty="0">
                <a:solidFill>
                  <a:srgbClr val="595959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                </a:t>
            </a:r>
            <a:r>
              <a:rPr lang="he-IL" sz="706" dirty="0">
                <a:solidFill>
                  <a:srgbClr val="595959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.</a:t>
            </a:r>
          </a:p>
          <a:p>
            <a:pPr algn="ctr" rtl="1"/>
            <a:r>
              <a:rPr lang="he-IL" sz="706" dirty="0">
                <a:solidFill>
                  <a:srgbClr val="595959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שוויון: מתן עדיפות להקצאת משאבים לקהילות מוחלשות או לאוכלוסיות המתמודדות עם פערים סוציו־אקונומיים ברשות, כגון:</a:t>
            </a:r>
            <a:r>
              <a:rPr lang="en-US" sz="706" dirty="0">
                <a:solidFill>
                  <a:srgbClr val="595959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                                         </a:t>
            </a:r>
            <a:endParaRPr lang="he-IL" sz="706" dirty="0">
              <a:solidFill>
                <a:srgbClr val="595959"/>
              </a:solidFill>
              <a:latin typeface="Assistant" pitchFamily="2" charset="-79"/>
              <a:ea typeface="Calibri" panose="020F0502020204030204" pitchFamily="34" charset="0"/>
              <a:cs typeface="Assistant" pitchFamily="2" charset="-79"/>
            </a:endParaRPr>
          </a:p>
          <a:p>
            <a:pPr algn="ctr" rtl="1"/>
            <a:r>
              <a:rPr lang="he-IL" sz="706" dirty="0">
                <a:solidFill>
                  <a:srgbClr val="595959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מידתיות: הקצאת משאבים ביחס להיקף ולמשמעות של צרכים שזוהו, תוך התחשבות בגורמים כמו גודל האוכלוסייה והאזור הגיאוגרפי. לדוגמה:</a:t>
            </a:r>
            <a:r>
              <a:rPr lang="en-US" sz="706" dirty="0">
                <a:solidFill>
                  <a:srgbClr val="595959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                             </a:t>
            </a:r>
            <a:r>
              <a:rPr lang="he-IL" sz="706" dirty="0">
                <a:solidFill>
                  <a:srgbClr val="595959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.</a:t>
            </a:r>
          </a:p>
          <a:p>
            <a:pPr algn="ctr" rtl="1"/>
            <a:r>
              <a:rPr lang="he-IL" sz="706" dirty="0">
                <a:solidFill>
                  <a:srgbClr val="595959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מעורבות קהילתית: מעורבות תושבים ובעלי עניין בתהליך ההקצאה באמצעות התייעצויות ציבוריות, סקרים ומנגנוני משוב, כדי להבטיח שיישמע קולם של כל גווני האוכלוסייה. לשם כך נוצר פורום ייעודי שכולל את</a:t>
            </a:r>
            <a:r>
              <a:rPr lang="en-US" sz="706" dirty="0">
                <a:solidFill>
                  <a:srgbClr val="595959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                                                   </a:t>
            </a:r>
            <a:r>
              <a:rPr lang="he-IL" sz="706" dirty="0">
                <a:solidFill>
                  <a:srgbClr val="595959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 , אשר ייפגש ב</a:t>
            </a:r>
            <a:r>
              <a:rPr lang="en-US" sz="706" dirty="0">
                <a:solidFill>
                  <a:srgbClr val="595959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                              </a:t>
            </a:r>
            <a:r>
              <a:rPr lang="he-IL" sz="706" dirty="0">
                <a:solidFill>
                  <a:srgbClr val="595959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.</a:t>
            </a:r>
          </a:p>
          <a:p>
            <a:pPr algn="ctr" rtl="1"/>
            <a:r>
              <a:rPr lang="he-IL" sz="706" dirty="0">
                <a:solidFill>
                  <a:srgbClr val="595959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מעקב: קיום מנגנונים ברורים למעקב אחר השימוש במשאבים שהוקצו ומדידת השפעתם על התפתחות הקהילה ורווחתה. </a:t>
            </a:r>
            <a:br>
              <a:rPr lang="he-IL" sz="706" dirty="0">
                <a:solidFill>
                  <a:srgbClr val="595959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</a:br>
            <a:r>
              <a:rPr lang="he-IL" sz="706" dirty="0">
                <a:solidFill>
                  <a:srgbClr val="595959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לשם כך ננקטו הפעולות הבאות:</a:t>
            </a:r>
            <a:r>
              <a:rPr lang="en-US" sz="706" dirty="0">
                <a:solidFill>
                  <a:srgbClr val="595959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                                                     </a:t>
            </a:r>
            <a:endParaRPr lang="he-IL" sz="706" dirty="0">
              <a:solidFill>
                <a:srgbClr val="595959"/>
              </a:solidFill>
              <a:latin typeface="Assistant" pitchFamily="2" charset="-79"/>
              <a:ea typeface="Calibri" panose="020F0502020204030204" pitchFamily="34" charset="0"/>
              <a:cs typeface="Assistant" pitchFamily="2" charset="-79"/>
            </a:endParaRPr>
          </a:p>
          <a:p>
            <a:pPr algn="ctr" rtl="1"/>
            <a:r>
              <a:rPr lang="he-IL" sz="706" dirty="0">
                <a:solidFill>
                  <a:srgbClr val="595959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גמישות: יכולת הסתגלות לנסיבות משתנות, למצבי חירום ולצרכים קהילתיים שמתעוררים בזמן אמת. לשם כך ננקטו הפעולות הבאות:</a:t>
            </a:r>
            <a:r>
              <a:rPr lang="en-US" sz="706" dirty="0">
                <a:solidFill>
                  <a:srgbClr val="595959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                                                       </a:t>
            </a:r>
            <a:endParaRPr lang="he-IL" sz="706" dirty="0">
              <a:solidFill>
                <a:srgbClr val="595959"/>
              </a:solidFill>
              <a:latin typeface="Assistant" pitchFamily="2" charset="-79"/>
              <a:ea typeface="Calibri" panose="020F0502020204030204" pitchFamily="34" charset="0"/>
              <a:cs typeface="Assistant" pitchFamily="2" charset="-79"/>
            </a:endParaRPr>
          </a:p>
          <a:p>
            <a:pPr algn="ctr" rtl="1"/>
            <a:r>
              <a:rPr lang="he-IL" sz="706" dirty="0">
                <a:solidFill>
                  <a:srgbClr val="595959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 </a:t>
            </a:r>
          </a:p>
          <a:p>
            <a:pPr algn="ctr" rtl="1"/>
            <a:r>
              <a:rPr lang="he-IL" sz="706" dirty="0">
                <a:solidFill>
                  <a:srgbClr val="595959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מדיניות זו תיושם בשיתוף פעולה עם מחלקות עירייה רלוונטיות, ארגונים קהילתיים ובעלי עניין. בדיקות ועדכונים שוטפים ייערכו כדי להתאים את עקרונות ההקצאה לצרכים ולסדרי העדיפויות העירוניים.</a:t>
            </a:r>
          </a:p>
          <a:p>
            <a:pPr algn="ctr" rtl="1"/>
            <a:r>
              <a:rPr lang="he-IL" sz="706" dirty="0">
                <a:solidFill>
                  <a:srgbClr val="595959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 </a:t>
            </a:r>
          </a:p>
          <a:p>
            <a:pPr algn="ctr" rtl="1"/>
            <a:r>
              <a:rPr lang="he-IL" sz="706" dirty="0">
                <a:solidFill>
                  <a:srgbClr val="595959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 </a:t>
            </a:r>
          </a:p>
          <a:p>
            <a:pPr algn="ctr" rtl="1"/>
            <a:r>
              <a:rPr lang="he-IL" sz="706" b="1" dirty="0">
                <a:solidFill>
                  <a:srgbClr val="595959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על החתום:</a:t>
            </a:r>
            <a:r>
              <a:rPr lang="en-US" sz="706" b="1" dirty="0">
                <a:solidFill>
                  <a:srgbClr val="595959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                                   </a:t>
            </a:r>
            <a:endParaRPr lang="he-IL" sz="706" b="1" dirty="0">
              <a:solidFill>
                <a:srgbClr val="595959"/>
              </a:solidFill>
              <a:latin typeface="Assistant" pitchFamily="2" charset="-79"/>
              <a:ea typeface="Calibri" panose="020F0502020204030204" pitchFamily="34" charset="0"/>
              <a:cs typeface="Assistant" pitchFamily="2" charset="-79"/>
            </a:endParaRPr>
          </a:p>
          <a:p>
            <a:pPr algn="ctr" rtl="1"/>
            <a:r>
              <a:rPr lang="he-IL" sz="706" dirty="0">
                <a:solidFill>
                  <a:srgbClr val="595959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 </a:t>
            </a:r>
          </a:p>
          <a:p>
            <a:pPr algn="ctr" rtl="1"/>
            <a:endParaRPr lang="he-IL" sz="706" dirty="0">
              <a:solidFill>
                <a:srgbClr val="595959"/>
              </a:solidFill>
              <a:latin typeface="Assistant" pitchFamily="2" charset="-79"/>
              <a:ea typeface="Calibri" panose="020F0502020204030204" pitchFamily="34" charset="0"/>
              <a:cs typeface="Assistant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885057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B4ECC6-C997-8DE1-63E6-49C0DEFD08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1379137" cy="6858000"/>
          </a:xfrm>
          <a:prstGeom prst="rect">
            <a:avLst/>
          </a:prstGeom>
        </p:spPr>
      </p:pic>
      <p:pic>
        <p:nvPicPr>
          <p:cNvPr id="4" name="Picture 3" descr="A picture containing wall, indoor, ceiling, tiled&#10;&#10;Description automatically generated">
            <a:extLst>
              <a:ext uri="{FF2B5EF4-FFF2-40B4-BE49-F238E27FC236}">
                <a16:creationId xmlns:a16="http://schemas.microsoft.com/office/drawing/2014/main" id="{5368258E-30E7-369A-95B4-45C1BE02FE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75" b="46517"/>
          <a:stretch/>
        </p:blipFill>
        <p:spPr>
          <a:xfrm>
            <a:off x="8366301" y="-1"/>
            <a:ext cx="3825700" cy="685800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CF862DE-80DC-3F54-C171-47B2B4A406FF}"/>
              </a:ext>
            </a:extLst>
          </p:cNvPr>
          <p:cNvSpPr txBox="1"/>
          <p:nvPr/>
        </p:nvSpPr>
        <p:spPr>
          <a:xfrm>
            <a:off x="8366301" y="2453988"/>
            <a:ext cx="3825699" cy="975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7000" b="1" i="0" u="none" strike="noStrike" kern="1200" cap="none" spc="0" normalizeH="0" baseline="0" noProof="0" dirty="0">
                <a:ln w="31750">
                  <a:solidFill>
                    <a:schemeClr val="bg1"/>
                  </a:solidFill>
                </a:ln>
                <a:noFill/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בהצלחה!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059D931-AEA9-0AF0-4A34-61434D60B216}"/>
              </a:ext>
            </a:extLst>
          </p:cNvPr>
          <p:cNvGrpSpPr/>
          <p:nvPr/>
        </p:nvGrpSpPr>
        <p:grpSpPr>
          <a:xfrm>
            <a:off x="-80797" y="164953"/>
            <a:ext cx="1382646" cy="785668"/>
            <a:chOff x="-70992" y="261692"/>
            <a:chExt cx="2042469" cy="1160603"/>
          </a:xfrm>
        </p:grpSpPr>
        <p:pic>
          <p:nvPicPr>
            <p:cNvPr id="7" name="Picture 6" descr="A picture containing text, weapon, window&#10;&#10;Description automatically generated">
              <a:extLst>
                <a:ext uri="{FF2B5EF4-FFF2-40B4-BE49-F238E27FC236}">
                  <a16:creationId xmlns:a16="http://schemas.microsoft.com/office/drawing/2014/main" id="{3569B202-533B-4D22-5898-E47526B3BD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570" y="261692"/>
              <a:ext cx="819613" cy="81961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FC9B0B1-7B82-CA6B-69E3-9E25231AE592}"/>
                </a:ext>
              </a:extLst>
            </p:cNvPr>
            <p:cNvSpPr txBox="1"/>
            <p:nvPr/>
          </p:nvSpPr>
          <p:spPr>
            <a:xfrm>
              <a:off x="-70992" y="1081306"/>
              <a:ext cx="2042469" cy="340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e-IL" sz="900" b="1" dirty="0">
                  <a:solidFill>
                    <a:srgbClr val="192B6F"/>
                  </a:solidFill>
                  <a:latin typeface="Assistant" pitchFamily="2" charset="-79"/>
                  <a:cs typeface="Assistant" pitchFamily="2" charset="-79"/>
                </a:rPr>
                <a:t>חינוך רשותי בתנועה</a:t>
              </a:r>
              <a:endParaRPr lang="en-IL" sz="900" b="1" dirty="0">
                <a:solidFill>
                  <a:srgbClr val="192B6F"/>
                </a:solidFill>
                <a:latin typeface="Assistant" pitchFamily="2" charset="-79"/>
                <a:cs typeface="Assistant" pitchFamily="2" charset="-79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48946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wall, indoor, ceiling, tiled&#10;&#10;Description automatically generated">
            <a:extLst>
              <a:ext uri="{FF2B5EF4-FFF2-40B4-BE49-F238E27FC236}">
                <a16:creationId xmlns:a16="http://schemas.microsoft.com/office/drawing/2014/main" id="{31CCD6F0-12F5-3077-B595-EFFB4834B0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13" b="46517"/>
          <a:stretch/>
        </p:blipFill>
        <p:spPr>
          <a:xfrm rot="10800000">
            <a:off x="-12879" y="-11875"/>
            <a:ext cx="12204879" cy="6858001"/>
          </a:xfrm>
          <a:prstGeom prst="rect">
            <a:avLst/>
          </a:prstGeom>
        </p:spPr>
      </p:pic>
      <p:pic>
        <p:nvPicPr>
          <p:cNvPr id="8" name="Picture 7" descr="Shape, circle&#10;&#10;Description automatically generated">
            <a:extLst>
              <a:ext uri="{FF2B5EF4-FFF2-40B4-BE49-F238E27FC236}">
                <a16:creationId xmlns:a16="http://schemas.microsoft.com/office/drawing/2014/main" id="{9713F40B-0C77-6FB9-5A3D-04C4DD8FE3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44879"/>
            <a:ext cx="1194891" cy="119489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CF862DE-80DC-3F54-C171-47B2B4A406FF}"/>
              </a:ext>
            </a:extLst>
          </p:cNvPr>
          <p:cNvSpPr txBox="1"/>
          <p:nvPr/>
        </p:nvSpPr>
        <p:spPr>
          <a:xfrm>
            <a:off x="1555669" y="867013"/>
            <a:ext cx="8306442" cy="2661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kumimoji="0" lang="he-IL" sz="6900" b="1" i="0" u="none" strike="noStrike" kern="1200" cap="none" spc="0" normalizeH="0" baseline="0" noProof="0" dirty="0">
                <a:ln w="31750">
                  <a:solidFill>
                    <a:schemeClr val="bg1"/>
                  </a:solidFill>
                </a:ln>
                <a:noFill/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מהלך 9:</a:t>
            </a:r>
            <a:endParaRPr kumimoji="0" lang="en-US" sz="6900" b="1" i="0" u="none" strike="noStrike" kern="1200" cap="none" spc="0" normalizeH="0" baseline="0" noProof="0" dirty="0">
              <a:ln w="31750">
                <a:solidFill>
                  <a:schemeClr val="bg1"/>
                </a:solidFill>
              </a:ln>
              <a:noFill/>
              <a:effectLst/>
              <a:uLnTx/>
              <a:uFillTx/>
              <a:latin typeface="Assistant" pitchFamily="2" charset="-79"/>
              <a:cs typeface="Assistant" pitchFamily="2" charset="-79"/>
            </a:endParaRPr>
          </a:p>
          <a:p>
            <a:pPr>
              <a:lnSpc>
                <a:spcPct val="80000"/>
              </a:lnSpc>
              <a:defRPr/>
            </a:pPr>
            <a:r>
              <a:rPr kumimoji="0" lang="he-IL" sz="6900" b="1" i="0" u="none" strike="noStrike" kern="1200" cap="none" spc="0" normalizeH="0" baseline="0" noProof="0" dirty="0">
                <a:ln w="31750">
                  <a:solidFill>
                    <a:schemeClr val="bg1"/>
                  </a:solidFill>
                </a:ln>
                <a:noFill/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שותפויות חינוכיות לקידום השגים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5B51E6-8835-8D38-F92E-48FD4422C46C}"/>
              </a:ext>
            </a:extLst>
          </p:cNvPr>
          <p:cNvSpPr txBox="1"/>
          <p:nvPr/>
        </p:nvSpPr>
        <p:spPr>
          <a:xfrm>
            <a:off x="1225371" y="4305090"/>
            <a:ext cx="8636740" cy="495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1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מפגש 3: תוכנית לקידום הישגים ברשות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6E09F283-F563-92E0-DF41-6D89F4A444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2907" y="4138876"/>
            <a:ext cx="899521" cy="899521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9820DE4F-2EFF-9924-8CF7-8FC097F2FB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2907" y="950621"/>
            <a:ext cx="1039775" cy="110058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AA2595D-9A38-C3F6-A4A8-3852D2A03B7C}"/>
              </a:ext>
            </a:extLst>
          </p:cNvPr>
          <p:cNvGrpSpPr/>
          <p:nvPr/>
        </p:nvGrpSpPr>
        <p:grpSpPr>
          <a:xfrm>
            <a:off x="-80797" y="164953"/>
            <a:ext cx="1382646" cy="785668"/>
            <a:chOff x="-70992" y="261692"/>
            <a:chExt cx="2042469" cy="1160603"/>
          </a:xfrm>
        </p:grpSpPr>
        <p:pic>
          <p:nvPicPr>
            <p:cNvPr id="4" name="Picture 3" descr="A picture containing text, weapon, window&#10;&#10;Description automatically generated">
              <a:extLst>
                <a:ext uri="{FF2B5EF4-FFF2-40B4-BE49-F238E27FC236}">
                  <a16:creationId xmlns:a16="http://schemas.microsoft.com/office/drawing/2014/main" id="{0A88AD81-5F88-E424-C209-2C657FC5E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570" y="261692"/>
              <a:ext cx="819613" cy="81961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56CB96E-2278-5DB5-15F2-FD8F5D493FF2}"/>
                </a:ext>
              </a:extLst>
            </p:cNvPr>
            <p:cNvSpPr txBox="1"/>
            <p:nvPr/>
          </p:nvSpPr>
          <p:spPr>
            <a:xfrm>
              <a:off x="-70992" y="1081306"/>
              <a:ext cx="2042469" cy="340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e-IL" sz="900" b="1" dirty="0">
                  <a:solidFill>
                    <a:srgbClr val="192B6F"/>
                  </a:solidFill>
                  <a:latin typeface="Assistant" pitchFamily="2" charset="-79"/>
                  <a:cs typeface="Assistant" pitchFamily="2" charset="-79"/>
                </a:rPr>
                <a:t>חינוך רשותי בתנועה</a:t>
              </a:r>
              <a:endParaRPr lang="en-IL" sz="900" b="1" dirty="0">
                <a:solidFill>
                  <a:srgbClr val="192B6F"/>
                </a:solidFill>
                <a:latin typeface="Assistant" pitchFamily="2" charset="-79"/>
                <a:cs typeface="Assistant" pitchFamily="2" charset="-79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31690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34ABFB10-B6BD-C664-E33F-747A5704D4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621" y="643445"/>
            <a:ext cx="9549781" cy="8713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3ED3F8-2313-F50E-575C-E394E6128A9D}"/>
              </a:ext>
            </a:extLst>
          </p:cNvPr>
          <p:cNvSpPr txBox="1"/>
          <p:nvPr/>
        </p:nvSpPr>
        <p:spPr>
          <a:xfrm>
            <a:off x="1404597" y="645861"/>
            <a:ext cx="94021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מענים לקידום הישגים ברשות לשנה"ל הבאה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3D4273E-08F8-E82B-5B6D-AA76DEAF1228}"/>
              </a:ext>
            </a:extLst>
          </p:cNvPr>
          <p:cNvGrpSpPr/>
          <p:nvPr/>
        </p:nvGrpSpPr>
        <p:grpSpPr>
          <a:xfrm>
            <a:off x="8159082" y="2551940"/>
            <a:ext cx="3426032" cy="2186608"/>
            <a:chOff x="8159082" y="2557671"/>
            <a:chExt cx="3426032" cy="2186608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D83D5F70-9A51-FFBC-834D-B54E02BCAB2E}"/>
                </a:ext>
              </a:extLst>
            </p:cNvPr>
            <p:cNvSpPr/>
            <p:nvPr/>
          </p:nvSpPr>
          <p:spPr>
            <a:xfrm>
              <a:off x="8159082" y="2557671"/>
              <a:ext cx="3426032" cy="2186608"/>
            </a:xfrm>
            <a:prstGeom prst="roundRect">
              <a:avLst>
                <a:gd name="adj" fmla="val 8249"/>
              </a:avLst>
            </a:prstGeom>
            <a:solidFill>
              <a:srgbClr val="0285B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/>
            </a:p>
          </p:txBody>
        </p:sp>
        <p:pic>
          <p:nvPicPr>
            <p:cNvPr id="7" name="Picture 6" descr="A white background with blue lines&#10;&#10;Description automatically generated">
              <a:extLst>
                <a:ext uri="{FF2B5EF4-FFF2-40B4-BE49-F238E27FC236}">
                  <a16:creationId xmlns:a16="http://schemas.microsoft.com/office/drawing/2014/main" id="{EF882E9B-2E39-68F3-F08D-730939E66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74154" y="2656634"/>
              <a:ext cx="3195888" cy="1988683"/>
            </a:xfrm>
            <a:prstGeom prst="rect">
              <a:avLst/>
            </a:prstGeom>
          </p:spPr>
        </p:pic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A8655F5D-8221-BAE8-56B7-D9E22CECC9E8}"/>
              </a:ext>
            </a:extLst>
          </p:cNvPr>
          <p:cNvGrpSpPr/>
          <p:nvPr/>
        </p:nvGrpSpPr>
        <p:grpSpPr>
          <a:xfrm>
            <a:off x="8843511" y="2722004"/>
            <a:ext cx="2567095" cy="1351460"/>
            <a:chOff x="8843511" y="2722004"/>
            <a:chExt cx="2567095" cy="1351460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F6513D2-05CD-C7C8-2465-2456EA6E0F41}"/>
                </a:ext>
              </a:extLst>
            </p:cNvPr>
            <p:cNvSpPr txBox="1"/>
            <p:nvPr/>
          </p:nvSpPr>
          <p:spPr>
            <a:xfrm>
              <a:off x="8843511" y="2722004"/>
              <a:ext cx="2349301" cy="1351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1400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Assistant" pitchFamily="2" charset="-79"/>
                  <a:cs typeface="Assistant" pitchFamily="2" charset="-79"/>
                </a:rPr>
                <a:t>ההישג שנרצה לקדם:</a:t>
              </a:r>
            </a:p>
            <a:p>
              <a:pPr marL="0" marR="0" lvl="0" indent="0" algn="r" defTabSz="9144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1400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Assistant" pitchFamily="2" charset="-79"/>
                  <a:cs typeface="Assistant" pitchFamily="2" charset="-79"/>
                </a:rPr>
                <a:t>קהל היעד:</a:t>
              </a:r>
            </a:p>
            <a:p>
              <a:pPr marL="0" marR="0" lvl="0" indent="0" algn="r" defTabSz="9144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1400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Assistant" pitchFamily="2" charset="-79"/>
                  <a:cs typeface="Assistant" pitchFamily="2" charset="-79"/>
                </a:rPr>
                <a:t>המענה:</a:t>
              </a:r>
            </a:p>
            <a:p>
              <a:pPr marL="0" marR="0" lvl="0" indent="0" algn="r" defTabSz="9144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1400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Assistant" pitchFamily="2" charset="-79"/>
                  <a:cs typeface="Assistant" pitchFamily="2" charset="-79"/>
                </a:rPr>
                <a:t>כיצד נבחן את יעילותו:</a:t>
              </a:r>
            </a:p>
          </p:txBody>
        </p: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236045BB-1B3E-942D-6BA1-6732EC203A5F}"/>
                </a:ext>
              </a:extLst>
            </p:cNvPr>
            <p:cNvGrpSpPr/>
            <p:nvPr/>
          </p:nvGrpSpPr>
          <p:grpSpPr>
            <a:xfrm>
              <a:off x="11145750" y="2812151"/>
              <a:ext cx="264856" cy="1205213"/>
              <a:chOff x="11060627" y="2812151"/>
              <a:chExt cx="310520" cy="1413004"/>
            </a:xfrm>
          </p:grpSpPr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9FBC2B10-E190-67CC-0B52-6982B733C7F7}"/>
                  </a:ext>
                </a:extLst>
              </p:cNvPr>
              <p:cNvSpPr/>
              <p:nvPr/>
            </p:nvSpPr>
            <p:spPr>
              <a:xfrm rot="3424965">
                <a:off x="11060626" y="3213728"/>
                <a:ext cx="272577" cy="272576"/>
              </a:xfrm>
              <a:prstGeom prst="ellipse">
                <a:avLst/>
              </a:prstGeom>
              <a:solidFill>
                <a:srgbClr val="0285B7">
                  <a:alpha val="18039"/>
                </a:srgb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1" eaLnBrk="1" latinLnBrk="0" hangingPunct="1"/>
                <a:endParaRPr lang="en-IL" sz="1100" dirty="0">
                  <a:solidFill>
                    <a:srgbClr val="192B6F"/>
                  </a:solidFill>
                </a:endParaRPr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6998FBFB-0177-E098-B371-227FD49433F6}"/>
                  </a:ext>
                </a:extLst>
              </p:cNvPr>
              <p:cNvSpPr/>
              <p:nvPr/>
            </p:nvSpPr>
            <p:spPr>
              <a:xfrm rot="3424965">
                <a:off x="11060626" y="3583153"/>
                <a:ext cx="272577" cy="272576"/>
              </a:xfrm>
              <a:prstGeom prst="ellipse">
                <a:avLst/>
              </a:prstGeom>
              <a:solidFill>
                <a:srgbClr val="0285B7">
                  <a:alpha val="18039"/>
                </a:srgb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1" eaLnBrk="1" latinLnBrk="0" hangingPunct="1"/>
                <a:endParaRPr lang="en-IL" sz="1100" dirty="0">
                  <a:solidFill>
                    <a:srgbClr val="192B6F"/>
                  </a:solidFill>
                </a:endParaRPr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36C5EFE4-80B4-ABF0-C8B6-1DEE500766EB}"/>
                  </a:ext>
                </a:extLst>
              </p:cNvPr>
              <p:cNvSpPr/>
              <p:nvPr/>
            </p:nvSpPr>
            <p:spPr>
              <a:xfrm rot="3424965">
                <a:off x="11060626" y="3952579"/>
                <a:ext cx="272577" cy="272576"/>
              </a:xfrm>
              <a:prstGeom prst="ellipse">
                <a:avLst/>
              </a:prstGeom>
              <a:solidFill>
                <a:srgbClr val="0285B7">
                  <a:alpha val="18039"/>
                </a:srgb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1" eaLnBrk="1" latinLnBrk="0" hangingPunct="1"/>
                <a:endParaRPr lang="en-IL" sz="1100" dirty="0">
                  <a:solidFill>
                    <a:srgbClr val="192B6F"/>
                  </a:solidFill>
                </a:endParaRPr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2452FA93-3E44-7990-1332-64C30D10AE41}"/>
                  </a:ext>
                </a:extLst>
              </p:cNvPr>
              <p:cNvSpPr/>
              <p:nvPr/>
            </p:nvSpPr>
            <p:spPr>
              <a:xfrm rot="3424965">
                <a:off x="11060626" y="2844303"/>
                <a:ext cx="272577" cy="272576"/>
              </a:xfrm>
              <a:prstGeom prst="ellipse">
                <a:avLst/>
              </a:prstGeom>
              <a:solidFill>
                <a:srgbClr val="0285B7">
                  <a:alpha val="18039"/>
                </a:srgb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1" eaLnBrk="1" latinLnBrk="0" hangingPunct="1"/>
                <a:endParaRPr lang="en-IL" sz="1100" dirty="0">
                  <a:solidFill>
                    <a:srgbClr val="192B6F"/>
                  </a:solidFill>
                </a:endParaRPr>
              </a:p>
            </p:txBody>
          </p:sp>
          <p:pic>
            <p:nvPicPr>
              <p:cNvPr id="54" name="Picture 53" descr="A blue outline of a person holding a flag&#10;&#10;Description automatically generated">
                <a:extLst>
                  <a:ext uri="{FF2B5EF4-FFF2-40B4-BE49-F238E27FC236}">
                    <a16:creationId xmlns:a16="http://schemas.microsoft.com/office/drawing/2014/main" id="{105E472F-02D5-5F96-4965-4924147013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092362" y="2812151"/>
                <a:ext cx="278785" cy="278785"/>
              </a:xfrm>
              <a:prstGeom prst="rect">
                <a:avLst/>
              </a:prstGeom>
            </p:spPr>
          </p:pic>
          <p:pic>
            <p:nvPicPr>
              <p:cNvPr id="55" name="Picture 54" descr="A blue line drawing of a person in a magnifying glass&#10;&#10;Description automatically generated">
                <a:extLst>
                  <a:ext uri="{FF2B5EF4-FFF2-40B4-BE49-F238E27FC236}">
                    <a16:creationId xmlns:a16="http://schemas.microsoft.com/office/drawing/2014/main" id="{3CF3A79B-BF28-08C3-210C-6981A723B8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79973" y="3981848"/>
                <a:ext cx="260029" cy="214376"/>
              </a:xfrm>
              <a:prstGeom prst="rect">
                <a:avLst/>
              </a:prstGeom>
            </p:spPr>
          </p:pic>
          <p:pic>
            <p:nvPicPr>
              <p:cNvPr id="56" name="Picture 55" descr="A group of people with blue outline&#10;&#10;Description automatically generated">
                <a:extLst>
                  <a:ext uri="{FF2B5EF4-FFF2-40B4-BE49-F238E27FC236}">
                    <a16:creationId xmlns:a16="http://schemas.microsoft.com/office/drawing/2014/main" id="{1DEF3EF6-9F91-5486-CC5D-485920294E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092362" y="3206084"/>
                <a:ext cx="237629" cy="241892"/>
              </a:xfrm>
              <a:prstGeom prst="rect">
                <a:avLst/>
              </a:prstGeom>
            </p:spPr>
          </p:pic>
          <p:pic>
            <p:nvPicPr>
              <p:cNvPr id="57" name="Picture 56" descr="A blue light bulb and a person&#10;&#10;Description automatically generated">
                <a:extLst>
                  <a:ext uri="{FF2B5EF4-FFF2-40B4-BE49-F238E27FC236}">
                    <a16:creationId xmlns:a16="http://schemas.microsoft.com/office/drawing/2014/main" id="{007DDAEC-324F-8652-F23A-98B647A664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115323" y="3556514"/>
                <a:ext cx="212160" cy="267253"/>
              </a:xfrm>
              <a:prstGeom prst="rect">
                <a:avLst/>
              </a:prstGeom>
            </p:spPr>
          </p:pic>
        </p:grp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9D2948FE-0080-C8A6-AB9E-BA50022F53C5}"/>
              </a:ext>
            </a:extLst>
          </p:cNvPr>
          <p:cNvGrpSpPr/>
          <p:nvPr/>
        </p:nvGrpSpPr>
        <p:grpSpPr>
          <a:xfrm>
            <a:off x="4070343" y="2551940"/>
            <a:ext cx="3738674" cy="2186608"/>
            <a:chOff x="4070343" y="2551940"/>
            <a:chExt cx="3738674" cy="2186608"/>
          </a:xfrm>
        </p:grpSpPr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35A50365-8334-A143-DA89-5AEF5D05D7D4}"/>
                </a:ext>
              </a:extLst>
            </p:cNvPr>
            <p:cNvGrpSpPr/>
            <p:nvPr/>
          </p:nvGrpSpPr>
          <p:grpSpPr>
            <a:xfrm>
              <a:off x="4382985" y="2551940"/>
              <a:ext cx="3426032" cy="2186608"/>
              <a:chOff x="4382985" y="2551940"/>
              <a:chExt cx="3426032" cy="2186608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A6F01965-85B7-0AE7-4AFC-21B47B4425B8}"/>
                  </a:ext>
                </a:extLst>
              </p:cNvPr>
              <p:cNvGrpSpPr/>
              <p:nvPr/>
            </p:nvGrpSpPr>
            <p:grpSpPr>
              <a:xfrm>
                <a:off x="4382985" y="2551940"/>
                <a:ext cx="3426032" cy="2186608"/>
                <a:chOff x="4396650" y="2551940"/>
                <a:chExt cx="3426032" cy="2186608"/>
              </a:xfrm>
            </p:grpSpPr>
            <p:sp>
              <p:nvSpPr>
                <p:cNvPr id="17" name="Rounded Rectangle 16">
                  <a:extLst>
                    <a:ext uri="{FF2B5EF4-FFF2-40B4-BE49-F238E27FC236}">
                      <a16:creationId xmlns:a16="http://schemas.microsoft.com/office/drawing/2014/main" id="{ACEA93E2-2A37-F9E4-CF7E-84657466A3E6}"/>
                    </a:ext>
                  </a:extLst>
                </p:cNvPr>
                <p:cNvSpPr/>
                <p:nvPr/>
              </p:nvSpPr>
              <p:spPr>
                <a:xfrm>
                  <a:off x="4396650" y="2551940"/>
                  <a:ext cx="3426032" cy="2186608"/>
                </a:xfrm>
                <a:prstGeom prst="roundRect">
                  <a:avLst>
                    <a:gd name="adj" fmla="val 8249"/>
                  </a:avLst>
                </a:prstGeom>
                <a:solidFill>
                  <a:srgbClr val="952C5C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algn="ctr" defTabSz="914400" rtl="0" eaLnBrk="1" latinLnBrk="0" hangingPunct="1"/>
                  <a:endParaRPr lang="en-IL"/>
                </a:p>
              </p:txBody>
            </p:sp>
            <p:pic>
              <p:nvPicPr>
                <p:cNvPr id="3" name="Picture 2" descr="A pink and white background&#10;&#10;Description automatically generated">
                  <a:extLst>
                    <a:ext uri="{FF2B5EF4-FFF2-40B4-BE49-F238E27FC236}">
                      <a16:creationId xmlns:a16="http://schemas.microsoft.com/office/drawing/2014/main" id="{06955181-AC53-B844-A917-0ED777AB25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511722" y="2650903"/>
                  <a:ext cx="3195888" cy="1988683"/>
                </a:xfrm>
                <a:prstGeom prst="rect">
                  <a:avLst/>
                </a:prstGeom>
              </p:spPr>
            </p:pic>
          </p:grp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40AE2B9B-D94D-2FEC-64A5-8673B3A64F3B}"/>
                  </a:ext>
                </a:extLst>
              </p:cNvPr>
              <p:cNvSpPr/>
              <p:nvPr/>
            </p:nvSpPr>
            <p:spPr>
              <a:xfrm rot="3424965">
                <a:off x="7346839" y="3154674"/>
                <a:ext cx="232493" cy="232492"/>
              </a:xfrm>
              <a:prstGeom prst="ellipse">
                <a:avLst/>
              </a:prstGeom>
              <a:solidFill>
                <a:srgbClr val="952C5C">
                  <a:alpha val="18039"/>
                </a:srgb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1" eaLnBrk="1" latinLnBrk="0" hangingPunct="1"/>
                <a:endParaRPr lang="en-IL" sz="1100" dirty="0">
                  <a:solidFill>
                    <a:srgbClr val="192B6F"/>
                  </a:solidFill>
                </a:endParaRPr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9FAC303C-7D8A-47FD-03A9-416544349A4E}"/>
                  </a:ext>
                </a:extLst>
              </p:cNvPr>
              <p:cNvSpPr/>
              <p:nvPr/>
            </p:nvSpPr>
            <p:spPr>
              <a:xfrm rot="3424965">
                <a:off x="7346839" y="3469772"/>
                <a:ext cx="232493" cy="232492"/>
              </a:xfrm>
              <a:prstGeom prst="ellipse">
                <a:avLst/>
              </a:prstGeom>
              <a:solidFill>
                <a:srgbClr val="952C5C">
                  <a:alpha val="18039"/>
                </a:srgb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1" eaLnBrk="1" latinLnBrk="0" hangingPunct="1"/>
                <a:endParaRPr lang="en-IL" sz="1100" dirty="0">
                  <a:solidFill>
                    <a:srgbClr val="192B6F"/>
                  </a:solidFill>
                </a:endParaRPr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ADCA9138-8983-2F53-7192-6E9C06F677D1}"/>
                  </a:ext>
                </a:extLst>
              </p:cNvPr>
              <p:cNvSpPr/>
              <p:nvPr/>
            </p:nvSpPr>
            <p:spPr>
              <a:xfrm rot="3424965">
                <a:off x="7346839" y="3784872"/>
                <a:ext cx="232493" cy="232492"/>
              </a:xfrm>
              <a:prstGeom prst="ellipse">
                <a:avLst/>
              </a:prstGeom>
              <a:solidFill>
                <a:srgbClr val="952C5C">
                  <a:alpha val="18039"/>
                </a:srgb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1" eaLnBrk="1" latinLnBrk="0" hangingPunct="1"/>
                <a:endParaRPr lang="en-IL" sz="1100" dirty="0">
                  <a:solidFill>
                    <a:srgbClr val="192B6F"/>
                  </a:solidFill>
                </a:endParaRPr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620F22E5-C889-D22F-3ED0-275C9F9F7D3E}"/>
                  </a:ext>
                </a:extLst>
              </p:cNvPr>
              <p:cNvSpPr/>
              <p:nvPr/>
            </p:nvSpPr>
            <p:spPr>
              <a:xfrm rot="3424965">
                <a:off x="7346839" y="2839575"/>
                <a:ext cx="232493" cy="232492"/>
              </a:xfrm>
              <a:prstGeom prst="ellipse">
                <a:avLst/>
              </a:prstGeom>
              <a:solidFill>
                <a:srgbClr val="952C5C">
                  <a:alpha val="18039"/>
                </a:srgb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lang="en-IL" sz="1100" dirty="0">
                  <a:solidFill>
                    <a:srgbClr val="192B6F"/>
                  </a:solidFill>
                </a:endParaRPr>
              </a:p>
            </p:txBody>
          </p:sp>
          <p:pic>
            <p:nvPicPr>
              <p:cNvPr id="110" name="Picture 109" descr="A person holding a flag&#10;&#10;Description automatically generated">
                <a:extLst>
                  <a:ext uri="{FF2B5EF4-FFF2-40B4-BE49-F238E27FC236}">
                    <a16:creationId xmlns:a16="http://schemas.microsoft.com/office/drawing/2014/main" id="{B00E1119-70E8-58D6-9D12-43206020F5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376676" y="2813599"/>
                <a:ext cx="230574" cy="230574"/>
              </a:xfrm>
              <a:prstGeom prst="rect">
                <a:avLst/>
              </a:prstGeom>
            </p:spPr>
          </p:pic>
          <p:pic>
            <p:nvPicPr>
              <p:cNvPr id="104" name="Picture 103" descr="A group of people with purple outline&#10;&#10;Description automatically generated">
                <a:extLst>
                  <a:ext uri="{FF2B5EF4-FFF2-40B4-BE49-F238E27FC236}">
                    <a16:creationId xmlns:a16="http://schemas.microsoft.com/office/drawing/2014/main" id="{B80A85D3-7E2E-B760-D53A-4CDC0B3999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375633" y="3148902"/>
                <a:ext cx="196387" cy="199910"/>
              </a:xfrm>
              <a:prstGeom prst="rect">
                <a:avLst/>
              </a:prstGeom>
            </p:spPr>
          </p:pic>
          <p:pic>
            <p:nvPicPr>
              <p:cNvPr id="108" name="Picture 107" descr="A person with a light bulb and a person with a black background&#10;&#10;Description automatically generated">
                <a:extLst>
                  <a:ext uri="{FF2B5EF4-FFF2-40B4-BE49-F238E27FC236}">
                    <a16:creationId xmlns:a16="http://schemas.microsoft.com/office/drawing/2014/main" id="{53480771-8286-D1C5-B918-A881E0C620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395048" y="3447283"/>
                <a:ext cx="175339" cy="220870"/>
              </a:xfrm>
              <a:prstGeom prst="rect">
                <a:avLst/>
              </a:prstGeom>
            </p:spPr>
          </p:pic>
          <p:pic>
            <p:nvPicPr>
              <p:cNvPr id="106" name="Picture 105" descr="A logo of a person looking through a magnifying glass&#10;&#10;Description automatically generated">
                <a:extLst>
                  <a:ext uri="{FF2B5EF4-FFF2-40B4-BE49-F238E27FC236}">
                    <a16:creationId xmlns:a16="http://schemas.microsoft.com/office/drawing/2014/main" id="{69D1B951-726C-C756-825F-8358BCFC0D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365550" y="3811344"/>
                <a:ext cx="214900" cy="177170"/>
              </a:xfrm>
              <a:prstGeom prst="rect">
                <a:avLst/>
              </a:prstGeom>
            </p:spPr>
          </p:pic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0027CE40-A5F6-1FD6-60F4-F27D7C8EFF06}"/>
                  </a:ext>
                </a:extLst>
              </p:cNvPr>
              <p:cNvGrpSpPr/>
              <p:nvPr/>
            </p:nvGrpSpPr>
            <p:grpSpPr>
              <a:xfrm>
                <a:off x="4624835" y="2722002"/>
                <a:ext cx="2774282" cy="1510173"/>
                <a:chOff x="4605585" y="2722002"/>
                <a:chExt cx="2774282" cy="1510173"/>
              </a:xfrm>
            </p:grpSpPr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5D30270D-3EB1-8157-F636-5DA592693B7D}"/>
                    </a:ext>
                  </a:extLst>
                </p:cNvPr>
                <p:cNvSpPr txBox="1"/>
                <p:nvPr/>
              </p:nvSpPr>
              <p:spPr>
                <a:xfrm>
                  <a:off x="4605812" y="2722002"/>
                  <a:ext cx="2774055" cy="10282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>
                    <a:lnSpc>
                      <a:spcPct val="150000"/>
                    </a:lnSpc>
                    <a:defRPr/>
                  </a:pPr>
                  <a:r>
                    <a:rPr kumimoji="0" lang="he-IL" sz="140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95959"/>
                      </a:solidFill>
                      <a:effectLst/>
                      <a:uLnTx/>
                      <a:uFillTx/>
                      <a:latin typeface="Assistant" pitchFamily="2" charset="-79"/>
                      <a:cs typeface="Assistant" pitchFamily="2" charset="-79"/>
                    </a:rPr>
                    <a:t>ההישג שנרצה לקדם: אוריינות דיגיטלית </a:t>
                  </a:r>
                </a:p>
                <a:p>
                  <a:pPr algn="r" rtl="1">
                    <a:lnSpc>
                      <a:spcPct val="150000"/>
                    </a:lnSpc>
                    <a:defRPr/>
                  </a:pPr>
                  <a:r>
                    <a:rPr kumimoji="0" lang="he-IL" sz="140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95959"/>
                      </a:solidFill>
                      <a:effectLst/>
                      <a:uLnTx/>
                      <a:uFillTx/>
                      <a:latin typeface="Assistant" pitchFamily="2" charset="-79"/>
                      <a:cs typeface="Assistant" pitchFamily="2" charset="-79"/>
                    </a:rPr>
                    <a:t>קהל היעד: חט"ב ותיכון</a:t>
                  </a:r>
                </a:p>
                <a:p>
                  <a:pPr algn="r" rtl="1">
                    <a:lnSpc>
                      <a:spcPct val="150000"/>
                    </a:lnSpc>
                    <a:defRPr/>
                  </a:pPr>
                  <a:r>
                    <a:rPr kumimoji="0" lang="he-IL" sz="140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95959"/>
                      </a:solidFill>
                      <a:effectLst/>
                      <a:uLnTx/>
                      <a:uFillTx/>
                      <a:latin typeface="Assistant" pitchFamily="2" charset="-79"/>
                      <a:cs typeface="Assistant" pitchFamily="2" charset="-79"/>
                    </a:rPr>
                    <a:t>המענה: מרכז חדשנות </a:t>
                  </a:r>
                </a:p>
              </p:txBody>
            </p:sp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50A456B0-8649-31AA-4A2C-1ED4EA0E71F6}"/>
                    </a:ext>
                  </a:extLst>
                </p:cNvPr>
                <p:cNvSpPr txBox="1"/>
                <p:nvPr/>
              </p:nvSpPr>
              <p:spPr>
                <a:xfrm>
                  <a:off x="4605585" y="3790964"/>
                  <a:ext cx="2774055" cy="4412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>
                    <a:lnSpc>
                      <a:spcPct val="80000"/>
                    </a:lnSpc>
                    <a:defRPr/>
                  </a:pPr>
                  <a:r>
                    <a:rPr kumimoji="0" lang="he-IL" sz="140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95959"/>
                      </a:solidFill>
                      <a:effectLst/>
                      <a:uLnTx/>
                      <a:uFillTx/>
                      <a:latin typeface="Assistant" pitchFamily="2" charset="-79"/>
                      <a:cs typeface="Assistant" pitchFamily="2" charset="-79"/>
                    </a:rPr>
                    <a:t>כיצד נבחן את יעילותו: כמות לומדים שיגיעו למרכז בחודש </a:t>
                  </a:r>
                </a:p>
              </p:txBody>
            </p:sp>
          </p:grpSp>
        </p:grp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C591B87E-2D66-7604-039D-A1C2CD15FF50}"/>
                </a:ext>
              </a:extLst>
            </p:cNvPr>
            <p:cNvSpPr txBox="1"/>
            <p:nvPr/>
          </p:nvSpPr>
          <p:spPr>
            <a:xfrm rot="19580993">
              <a:off x="4070343" y="2660221"/>
              <a:ext cx="2349301" cy="10026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e-IL" sz="4400" b="1" dirty="0">
                  <a:solidFill>
                    <a:srgbClr val="952C5C">
                      <a:alpha val="30648"/>
                    </a:srgbClr>
                  </a:solidFill>
                  <a:latin typeface="Assistant" pitchFamily="2" charset="-79"/>
                  <a:cs typeface="Assistant" pitchFamily="2" charset="-79"/>
                </a:rPr>
                <a:t>דוגמה</a:t>
              </a:r>
              <a:endParaRPr kumimoji="0" lang="he-IL" sz="4400" b="1" i="0" u="none" strike="noStrike" kern="1200" cap="none" spc="0" normalizeH="0" baseline="0" noProof="0" dirty="0">
                <a:ln>
                  <a:noFill/>
                </a:ln>
                <a:solidFill>
                  <a:srgbClr val="952C5C">
                    <a:alpha val="30648"/>
                  </a:srgbClr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endParaRPr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588A4152-0808-8453-A53A-06A95E3904B1}"/>
              </a:ext>
            </a:extLst>
          </p:cNvPr>
          <p:cNvGrpSpPr/>
          <p:nvPr/>
        </p:nvGrpSpPr>
        <p:grpSpPr>
          <a:xfrm>
            <a:off x="239086" y="2551940"/>
            <a:ext cx="3793834" cy="2186608"/>
            <a:chOff x="239086" y="2551940"/>
            <a:chExt cx="3793834" cy="2186608"/>
          </a:xfrm>
        </p:grpSpPr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402E828F-E366-A79D-27D6-34DF7AD43093}"/>
                </a:ext>
              </a:extLst>
            </p:cNvPr>
            <p:cNvGrpSpPr/>
            <p:nvPr/>
          </p:nvGrpSpPr>
          <p:grpSpPr>
            <a:xfrm>
              <a:off x="606888" y="2551940"/>
              <a:ext cx="3426032" cy="2186608"/>
              <a:chOff x="606888" y="2551940"/>
              <a:chExt cx="3426032" cy="2186608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D2B2B3FE-2E71-F16A-F8C9-3E399399335E}"/>
                  </a:ext>
                </a:extLst>
              </p:cNvPr>
              <p:cNvGrpSpPr/>
              <p:nvPr/>
            </p:nvGrpSpPr>
            <p:grpSpPr>
              <a:xfrm>
                <a:off x="606888" y="2551940"/>
                <a:ext cx="3426032" cy="2186608"/>
                <a:chOff x="606888" y="2551940"/>
                <a:chExt cx="3426032" cy="2186608"/>
              </a:xfrm>
            </p:grpSpPr>
            <p:sp>
              <p:nvSpPr>
                <p:cNvPr id="19" name="Rounded Rectangle 18">
                  <a:extLst>
                    <a:ext uri="{FF2B5EF4-FFF2-40B4-BE49-F238E27FC236}">
                      <a16:creationId xmlns:a16="http://schemas.microsoft.com/office/drawing/2014/main" id="{F2F4DB76-7210-2AD3-C18C-EEA3191B6D16}"/>
                    </a:ext>
                  </a:extLst>
                </p:cNvPr>
                <p:cNvSpPr/>
                <p:nvPr/>
              </p:nvSpPr>
              <p:spPr>
                <a:xfrm>
                  <a:off x="606888" y="2551940"/>
                  <a:ext cx="3426032" cy="2186608"/>
                </a:xfrm>
                <a:prstGeom prst="roundRect">
                  <a:avLst>
                    <a:gd name="adj" fmla="val 8249"/>
                  </a:avLst>
                </a:prstGeom>
                <a:solidFill>
                  <a:srgbClr val="192C7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algn="ctr" defTabSz="914400" rtl="1" eaLnBrk="1" latinLnBrk="0" hangingPunct="1"/>
                  <a:endParaRPr lang="en-IL"/>
                </a:p>
              </p:txBody>
            </p:sp>
            <p:pic>
              <p:nvPicPr>
                <p:cNvPr id="12" name="Picture 11" descr="A white background with blue and purple lines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986ED226-0ADD-7EAF-C251-9A3717EAC63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721960" y="2650903"/>
                  <a:ext cx="3195888" cy="1988683"/>
                </a:xfrm>
                <a:prstGeom prst="rect">
                  <a:avLst/>
                </a:prstGeom>
              </p:spPr>
            </p:pic>
          </p:grpSp>
          <p:pic>
            <p:nvPicPr>
              <p:cNvPr id="114" name="Picture 113" descr="A blue line drawing of a person in a magnifying glass&#10;&#10;Description automatically generated">
                <a:extLst>
                  <a:ext uri="{FF2B5EF4-FFF2-40B4-BE49-F238E27FC236}">
                    <a16:creationId xmlns:a16="http://schemas.microsoft.com/office/drawing/2014/main" id="{0668E4C8-BB50-49A9-5282-4A07046144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593094" y="3914733"/>
                <a:ext cx="214900" cy="177170"/>
              </a:xfrm>
              <a:prstGeom prst="rect">
                <a:avLst/>
              </a:prstGeom>
            </p:spPr>
          </p:pic>
          <p:pic>
            <p:nvPicPr>
              <p:cNvPr id="116" name="Picture 115" descr="A blue light bulb and a person&#10;&#10;Description automatically generated">
                <a:extLst>
                  <a:ext uri="{FF2B5EF4-FFF2-40B4-BE49-F238E27FC236}">
                    <a16:creationId xmlns:a16="http://schemas.microsoft.com/office/drawing/2014/main" id="{72BDB28B-FC43-3C0B-46FB-AEE9B1AE89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621994" y="3496610"/>
                <a:ext cx="175339" cy="220870"/>
              </a:xfrm>
              <a:prstGeom prst="rect">
                <a:avLst/>
              </a:prstGeom>
            </p:spPr>
          </p:pic>
          <p:pic>
            <p:nvPicPr>
              <p:cNvPr id="112" name="Picture 111" descr="A group of people in blue&#10;&#10;Description automatically generated">
                <a:extLst>
                  <a:ext uri="{FF2B5EF4-FFF2-40B4-BE49-F238E27FC236}">
                    <a16:creationId xmlns:a16="http://schemas.microsoft.com/office/drawing/2014/main" id="{597956C9-BEB9-DE5D-E0A4-A2C8817A5D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604969" y="3181413"/>
                <a:ext cx="196387" cy="199910"/>
              </a:xfrm>
              <a:prstGeom prst="rect">
                <a:avLst/>
              </a:prstGeom>
            </p:spPr>
          </p:pic>
          <p:pic>
            <p:nvPicPr>
              <p:cNvPr id="118" name="Picture 117" descr="A person holding a flag&#10;&#10;Description automatically generated">
                <a:extLst>
                  <a:ext uri="{FF2B5EF4-FFF2-40B4-BE49-F238E27FC236}">
                    <a16:creationId xmlns:a16="http://schemas.microsoft.com/office/drawing/2014/main" id="{E439E1BC-72C4-7C2A-D0DD-CCF62B46B6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605623" y="2813271"/>
                <a:ext cx="230574" cy="230574"/>
              </a:xfrm>
              <a:prstGeom prst="rect">
                <a:avLst/>
              </a:prstGeom>
            </p:spPr>
          </p:pic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9892E9FA-AC3C-5F87-64C1-BC3E18FE365B}"/>
                  </a:ext>
                </a:extLst>
              </p:cNvPr>
              <p:cNvSpPr txBox="1"/>
              <p:nvPr/>
            </p:nvSpPr>
            <p:spPr>
              <a:xfrm>
                <a:off x="1266837" y="2784202"/>
                <a:ext cx="2349301" cy="4412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>
                  <a:lnSpc>
                    <a:spcPct val="80000"/>
                  </a:lnSpc>
                  <a:defRPr/>
                </a:pPr>
                <a:r>
                  <a:rPr kumimoji="0" lang="he-IL" sz="1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959"/>
                    </a:solidFill>
                    <a:effectLst/>
                    <a:uLnTx/>
                    <a:uFillTx/>
                    <a:latin typeface="Assistant" pitchFamily="2" charset="-79"/>
                    <a:cs typeface="Assistant" pitchFamily="2" charset="-79"/>
                  </a:rPr>
                  <a:t>ההישג שנרצה לקדם: קידום איכות ההוראה בחינוך המיוחד </a:t>
                </a:r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665FFDE7-872F-B379-913D-5828A82D27A9}"/>
                  </a:ext>
                </a:extLst>
              </p:cNvPr>
              <p:cNvSpPr/>
              <p:nvPr/>
            </p:nvSpPr>
            <p:spPr>
              <a:xfrm rot="3424965">
                <a:off x="3574867" y="3186644"/>
                <a:ext cx="232493" cy="232492"/>
              </a:xfrm>
              <a:prstGeom prst="ellipse">
                <a:avLst/>
              </a:prstGeom>
              <a:solidFill>
                <a:srgbClr val="192C70">
                  <a:alpha val="18039"/>
                </a:srgb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1" eaLnBrk="1" latinLnBrk="0" hangingPunct="1"/>
                <a:endParaRPr lang="en-IL" sz="1100" dirty="0">
                  <a:solidFill>
                    <a:srgbClr val="192B6F"/>
                  </a:solidFill>
                </a:endParaRPr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625AFB16-742F-8947-3F88-328993EFF545}"/>
                  </a:ext>
                </a:extLst>
              </p:cNvPr>
              <p:cNvSpPr/>
              <p:nvPr/>
            </p:nvSpPr>
            <p:spPr>
              <a:xfrm rot="3424965">
                <a:off x="3574867" y="3519502"/>
                <a:ext cx="232493" cy="232492"/>
              </a:xfrm>
              <a:prstGeom prst="ellipse">
                <a:avLst/>
              </a:prstGeom>
              <a:solidFill>
                <a:srgbClr val="192C70">
                  <a:alpha val="18039"/>
                </a:srgb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lang="en-IL" sz="1100" dirty="0">
                  <a:solidFill>
                    <a:srgbClr val="192B6F"/>
                  </a:solidFill>
                </a:endParaRPr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62C4D9A8-EBA7-8B1B-1E87-1723D6220B62}"/>
                  </a:ext>
                </a:extLst>
              </p:cNvPr>
              <p:cNvSpPr/>
              <p:nvPr/>
            </p:nvSpPr>
            <p:spPr>
              <a:xfrm rot="3424965">
                <a:off x="3574867" y="3887176"/>
                <a:ext cx="232493" cy="232492"/>
              </a:xfrm>
              <a:prstGeom prst="ellipse">
                <a:avLst/>
              </a:prstGeom>
              <a:solidFill>
                <a:srgbClr val="192C70">
                  <a:alpha val="18039"/>
                </a:srgb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1" eaLnBrk="1" latinLnBrk="0" hangingPunct="1"/>
                <a:endParaRPr lang="en-IL" sz="1100" dirty="0">
                  <a:solidFill>
                    <a:srgbClr val="192B6F"/>
                  </a:solidFill>
                </a:endParaRPr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1BD0F6C2-37E4-C6DC-D30B-E781AAAD43EB}"/>
                  </a:ext>
                </a:extLst>
              </p:cNvPr>
              <p:cNvSpPr/>
              <p:nvPr/>
            </p:nvSpPr>
            <p:spPr>
              <a:xfrm rot="3424965">
                <a:off x="3574867" y="2839575"/>
                <a:ext cx="232493" cy="232492"/>
              </a:xfrm>
              <a:prstGeom prst="ellipse">
                <a:avLst/>
              </a:prstGeom>
              <a:solidFill>
                <a:srgbClr val="192C70">
                  <a:alpha val="18039"/>
                </a:srgb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lang="en-IL" sz="1100" dirty="0">
                  <a:solidFill>
                    <a:srgbClr val="192B6F"/>
                  </a:solidFill>
                </a:endParaRPr>
              </a:p>
            </p:txBody>
          </p:sp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9BEE13A9-A42F-5547-BA61-BADB828F7370}"/>
                  </a:ext>
                </a:extLst>
              </p:cNvPr>
              <p:cNvSpPr txBox="1"/>
              <p:nvPr/>
            </p:nvSpPr>
            <p:spPr>
              <a:xfrm>
                <a:off x="1265869" y="3075268"/>
                <a:ext cx="2349301" cy="381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>
                  <a:lnSpc>
                    <a:spcPct val="150000"/>
                  </a:lnSpc>
                  <a:defRPr/>
                </a:pPr>
                <a:r>
                  <a:rPr kumimoji="0" lang="he-IL" sz="1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959"/>
                    </a:solidFill>
                    <a:effectLst/>
                    <a:uLnTx/>
                    <a:uFillTx/>
                    <a:latin typeface="Assistant" pitchFamily="2" charset="-79"/>
                    <a:cs typeface="Assistant" pitchFamily="2" charset="-79"/>
                  </a:rPr>
                  <a:t>קהל היעד: חינוך מיוחד-יסודי</a:t>
                </a:r>
              </a:p>
            </p:txBody>
          </p:sp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0EF8578B-E531-1250-E43C-21EA7BFE4FC8}"/>
                  </a:ext>
                </a:extLst>
              </p:cNvPr>
              <p:cNvSpPr txBox="1"/>
              <p:nvPr/>
            </p:nvSpPr>
            <p:spPr>
              <a:xfrm>
                <a:off x="1248083" y="3470023"/>
                <a:ext cx="2349301" cy="4412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>
                  <a:lnSpc>
                    <a:spcPct val="80000"/>
                  </a:lnSpc>
                  <a:defRPr/>
                </a:pPr>
                <a:r>
                  <a:rPr kumimoji="0" lang="he-IL" sz="1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959"/>
                    </a:solidFill>
                    <a:effectLst/>
                    <a:uLnTx/>
                    <a:uFillTx/>
                    <a:latin typeface="Assistant" pitchFamily="2" charset="-79"/>
                    <a:cs typeface="Assistant" pitchFamily="2" charset="-79"/>
                  </a:rPr>
                  <a:t>המענה: גיוס והכשרה של צוות חדש לקידום איכות ההוראה</a:t>
                </a:r>
              </a:p>
            </p:txBody>
          </p: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A6592787-F7FB-9D23-D446-417522116DCC}"/>
                  </a:ext>
                </a:extLst>
              </p:cNvPr>
              <p:cNvSpPr txBox="1"/>
              <p:nvPr/>
            </p:nvSpPr>
            <p:spPr>
              <a:xfrm>
                <a:off x="1237621" y="3881503"/>
                <a:ext cx="2349301" cy="2688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>
                  <a:lnSpc>
                    <a:spcPct val="80000"/>
                  </a:lnSpc>
                  <a:defRPr/>
                </a:pPr>
                <a:r>
                  <a:rPr kumimoji="0" lang="he-IL" sz="1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959"/>
                    </a:solidFill>
                    <a:effectLst/>
                    <a:uLnTx/>
                    <a:uFillTx/>
                    <a:latin typeface="Assistant" pitchFamily="2" charset="-79"/>
                    <a:cs typeface="Assistant" pitchFamily="2" charset="-79"/>
                  </a:rPr>
                  <a:t>כיצד נבחן את יעילותו: </a:t>
                </a:r>
              </a:p>
            </p:txBody>
          </p:sp>
        </p:grp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3A74E50-620B-B652-04FE-EB07AF3E3DAE}"/>
                </a:ext>
              </a:extLst>
            </p:cNvPr>
            <p:cNvSpPr txBox="1"/>
            <p:nvPr/>
          </p:nvSpPr>
          <p:spPr>
            <a:xfrm rot="19580993">
              <a:off x="239086" y="2626683"/>
              <a:ext cx="2349301" cy="10026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e-IL" sz="4400" b="1" dirty="0">
                  <a:solidFill>
                    <a:srgbClr val="192C70">
                      <a:alpha val="34000"/>
                    </a:srgbClr>
                  </a:solidFill>
                  <a:latin typeface="Assistant" pitchFamily="2" charset="-79"/>
                  <a:cs typeface="Assistant" pitchFamily="2" charset="-79"/>
                </a:rPr>
                <a:t>דוגמה</a:t>
              </a:r>
              <a:endParaRPr kumimoji="0" lang="he-IL" sz="4400" b="1" i="0" u="none" strike="noStrike" kern="1200" cap="none" spc="0" normalizeH="0" baseline="0" noProof="0" dirty="0">
                <a:ln>
                  <a:noFill/>
                </a:ln>
                <a:solidFill>
                  <a:srgbClr val="192C70">
                    <a:alpha val="34000"/>
                  </a:srgbClr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7704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34ABFB10-B6BD-C664-E33F-747A5704D4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744" y="643445"/>
            <a:ext cx="6487862" cy="8713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3ED3F8-2313-F50E-575C-E394E6128A9D}"/>
              </a:ext>
            </a:extLst>
          </p:cNvPr>
          <p:cNvSpPr txBox="1"/>
          <p:nvPr/>
        </p:nvSpPr>
        <p:spPr>
          <a:xfrm>
            <a:off x="1404597" y="645861"/>
            <a:ext cx="94021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defRPr/>
            </a:pPr>
            <a:r>
              <a:rPr lang="he-IL" sz="4400" dirty="0">
                <a:solidFill>
                  <a:schemeClr val="bg1"/>
                </a:solidFill>
                <a:latin typeface="Assistant" pitchFamily="2" charset="-79"/>
                <a:cs typeface="Assistant" pitchFamily="2" charset="-79"/>
              </a:rPr>
              <a:t>שיקולים לתיעדוף</a:t>
            </a:r>
            <a:r>
              <a:rPr kumimoji="0" lang="he-IL" sz="4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 מענים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3662C6-CD46-3D75-191B-F5C119292033}"/>
              </a:ext>
            </a:extLst>
          </p:cNvPr>
          <p:cNvSpPr txBox="1"/>
          <p:nvPr/>
        </p:nvSpPr>
        <p:spPr>
          <a:xfrm>
            <a:off x="4151376" y="1987790"/>
            <a:ext cx="6839501" cy="3912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איגום משאבים (פתרון אחד עבור כמה מוסדות)</a:t>
            </a:r>
          </a:p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אפליה מתקנת</a:t>
            </a:r>
          </a:p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מענים לטווח הקצר ומענים לטווח הארוך</a:t>
            </a:r>
          </a:p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מענה שייתן אימפקט רשותי גבוה</a:t>
            </a:r>
          </a:p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מענה שעולה בקנה אחד עם התפיסה החינוכית ברשות</a:t>
            </a:r>
          </a:p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אחר?</a:t>
            </a:r>
          </a:p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24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12" name="Picture 11" descr="A group of people with a person in a circle&#10;&#10;Description automatically generated">
            <a:extLst>
              <a:ext uri="{FF2B5EF4-FFF2-40B4-BE49-F238E27FC236}">
                <a16:creationId xmlns:a16="http://schemas.microsoft.com/office/drawing/2014/main" id="{7F26ADDA-0119-7B66-7D58-BDEFD1EAA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5301" y="3268613"/>
            <a:ext cx="394796" cy="384514"/>
          </a:xfrm>
          <a:prstGeom prst="rect">
            <a:avLst/>
          </a:prstGeom>
        </p:spPr>
      </p:pic>
      <p:pic>
        <p:nvPicPr>
          <p:cNvPr id="14" name="Picture 13" descr="A blue line drawing of a book and a gear&#10;&#10;Description automatically generated">
            <a:extLst>
              <a:ext uri="{FF2B5EF4-FFF2-40B4-BE49-F238E27FC236}">
                <a16:creationId xmlns:a16="http://schemas.microsoft.com/office/drawing/2014/main" id="{858C3F5A-1E72-D04A-AF13-D7F01973A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6332" y="4964334"/>
            <a:ext cx="324698" cy="322805"/>
          </a:xfrm>
          <a:prstGeom prst="rect">
            <a:avLst/>
          </a:prstGeom>
        </p:spPr>
      </p:pic>
      <p:pic>
        <p:nvPicPr>
          <p:cNvPr id="19" name="Picture 18" descr="A blue line drawing of a hand giving a thumbs up&#10;&#10;Description automatically generated">
            <a:extLst>
              <a:ext uri="{FF2B5EF4-FFF2-40B4-BE49-F238E27FC236}">
                <a16:creationId xmlns:a16="http://schemas.microsoft.com/office/drawing/2014/main" id="{2D4D19B3-0D43-9010-E5B7-07F2964576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4404" y="3831017"/>
            <a:ext cx="375839" cy="370690"/>
          </a:xfrm>
          <a:prstGeom prst="rect">
            <a:avLst/>
          </a:prstGeom>
        </p:spPr>
      </p:pic>
      <p:pic>
        <p:nvPicPr>
          <p:cNvPr id="24" name="Picture 23" descr="A blue line drawing of people and arrows&#10;&#10;Description automatically generated">
            <a:extLst>
              <a:ext uri="{FF2B5EF4-FFF2-40B4-BE49-F238E27FC236}">
                <a16:creationId xmlns:a16="http://schemas.microsoft.com/office/drawing/2014/main" id="{DC3AC124-6A93-7E7C-7D0B-7F7E5281E5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18410" y="2712953"/>
            <a:ext cx="342145" cy="41351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A7157CF3-FF86-E69D-53D9-AD8317676C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50659" y="2132515"/>
            <a:ext cx="342145" cy="443662"/>
          </a:xfrm>
          <a:prstGeom prst="rect">
            <a:avLst/>
          </a:prstGeom>
        </p:spPr>
      </p:pic>
      <p:pic>
        <p:nvPicPr>
          <p:cNvPr id="50" name="Picture 49" descr="A blue line drawing of a person with check marks&#10;&#10;Description automatically generated">
            <a:extLst>
              <a:ext uri="{FF2B5EF4-FFF2-40B4-BE49-F238E27FC236}">
                <a16:creationId xmlns:a16="http://schemas.microsoft.com/office/drawing/2014/main" id="{069D18BD-0282-366E-0290-4AC1BA5900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73838" y="4387851"/>
            <a:ext cx="321423" cy="336442"/>
          </a:xfrm>
          <a:prstGeom prst="rect">
            <a:avLst/>
          </a:prstGeom>
        </p:spPr>
      </p:pic>
      <p:sp>
        <p:nvSpPr>
          <p:cNvPr id="51" name="Oval 50">
            <a:extLst>
              <a:ext uri="{FF2B5EF4-FFF2-40B4-BE49-F238E27FC236}">
                <a16:creationId xmlns:a16="http://schemas.microsoft.com/office/drawing/2014/main" id="{31A1FF9E-66EF-9894-894B-98A4B0346484}"/>
              </a:ext>
            </a:extLst>
          </p:cNvPr>
          <p:cNvSpPr/>
          <p:nvPr/>
        </p:nvSpPr>
        <p:spPr>
          <a:xfrm rot="3424965">
            <a:off x="10995161" y="2212486"/>
            <a:ext cx="400913" cy="400911"/>
          </a:xfrm>
          <a:prstGeom prst="ellipse">
            <a:avLst/>
          </a:prstGeom>
          <a:solidFill>
            <a:srgbClr val="192C70">
              <a:alpha val="18039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IL" sz="1100" dirty="0">
              <a:solidFill>
                <a:srgbClr val="192B6F"/>
              </a:solidFill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7407C53E-40C5-ED4E-9FC2-852516216524}"/>
              </a:ext>
            </a:extLst>
          </p:cNvPr>
          <p:cNvSpPr/>
          <p:nvPr/>
        </p:nvSpPr>
        <p:spPr>
          <a:xfrm rot="3424965">
            <a:off x="10995161" y="2762320"/>
            <a:ext cx="400913" cy="400911"/>
          </a:xfrm>
          <a:prstGeom prst="ellipse">
            <a:avLst/>
          </a:prstGeom>
          <a:solidFill>
            <a:srgbClr val="192C70">
              <a:alpha val="18039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IL" sz="1100" dirty="0">
              <a:solidFill>
                <a:srgbClr val="192B6F"/>
              </a:solidFill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2CF837BA-1B05-7AF6-A0FD-45107BC96FBE}"/>
              </a:ext>
            </a:extLst>
          </p:cNvPr>
          <p:cNvSpPr/>
          <p:nvPr/>
        </p:nvSpPr>
        <p:spPr>
          <a:xfrm rot="3424965">
            <a:off x="10995161" y="3312154"/>
            <a:ext cx="400913" cy="400911"/>
          </a:xfrm>
          <a:prstGeom prst="ellipse">
            <a:avLst/>
          </a:prstGeom>
          <a:solidFill>
            <a:srgbClr val="192C70">
              <a:alpha val="18039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IL" sz="1100" dirty="0">
              <a:solidFill>
                <a:srgbClr val="192B6F"/>
              </a:solidFill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0488146F-B9A0-06D0-3C05-F2A600D52546}"/>
              </a:ext>
            </a:extLst>
          </p:cNvPr>
          <p:cNvSpPr/>
          <p:nvPr/>
        </p:nvSpPr>
        <p:spPr>
          <a:xfrm rot="3424965">
            <a:off x="10995161" y="3861988"/>
            <a:ext cx="400913" cy="400911"/>
          </a:xfrm>
          <a:prstGeom prst="ellipse">
            <a:avLst/>
          </a:prstGeom>
          <a:solidFill>
            <a:srgbClr val="192C70">
              <a:alpha val="18039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IL" sz="1100" dirty="0">
              <a:solidFill>
                <a:srgbClr val="192B6F"/>
              </a:solidFill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F8EA0F61-343D-8625-E63A-4A01AAD863F2}"/>
              </a:ext>
            </a:extLst>
          </p:cNvPr>
          <p:cNvSpPr/>
          <p:nvPr/>
        </p:nvSpPr>
        <p:spPr>
          <a:xfrm rot="3424965">
            <a:off x="10995161" y="4411822"/>
            <a:ext cx="400913" cy="400911"/>
          </a:xfrm>
          <a:prstGeom prst="ellipse">
            <a:avLst/>
          </a:prstGeom>
          <a:solidFill>
            <a:srgbClr val="192C70">
              <a:alpha val="18039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IL" sz="1100" dirty="0">
              <a:solidFill>
                <a:srgbClr val="192B6F"/>
              </a:solidFill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8E5F9487-F3E8-37E2-8D92-FAC92F2D9FC9}"/>
              </a:ext>
            </a:extLst>
          </p:cNvPr>
          <p:cNvSpPr/>
          <p:nvPr/>
        </p:nvSpPr>
        <p:spPr>
          <a:xfrm rot="3424965">
            <a:off x="10995161" y="4961658"/>
            <a:ext cx="400913" cy="400911"/>
          </a:xfrm>
          <a:prstGeom prst="ellipse">
            <a:avLst/>
          </a:prstGeom>
          <a:solidFill>
            <a:srgbClr val="192C70">
              <a:alpha val="18039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IL" sz="1100" dirty="0">
              <a:solidFill>
                <a:srgbClr val="192B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1400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65">
            <a:extLst>
              <a:ext uri="{FF2B5EF4-FFF2-40B4-BE49-F238E27FC236}">
                <a16:creationId xmlns:a16="http://schemas.microsoft.com/office/drawing/2014/main" id="{DF821A9B-B505-BBAA-3D44-B266DDAD312D}"/>
              </a:ext>
            </a:extLst>
          </p:cNvPr>
          <p:cNvGrpSpPr/>
          <p:nvPr/>
        </p:nvGrpSpPr>
        <p:grpSpPr>
          <a:xfrm>
            <a:off x="8347949" y="2941925"/>
            <a:ext cx="1827980" cy="3270214"/>
            <a:chOff x="9312822" y="3016471"/>
            <a:chExt cx="1827980" cy="3270214"/>
          </a:xfrm>
        </p:grpSpPr>
        <p:pic>
          <p:nvPicPr>
            <p:cNvPr id="61" name="Picture 60" descr="A purple background with white lines&#10;&#10;Description automatically generated">
              <a:extLst>
                <a:ext uri="{FF2B5EF4-FFF2-40B4-BE49-F238E27FC236}">
                  <a16:creationId xmlns:a16="http://schemas.microsoft.com/office/drawing/2014/main" id="{EDA09E23-5E29-04C7-FE03-F725F2F00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83650">
              <a:off x="9312822" y="3215649"/>
              <a:ext cx="1765214" cy="2862509"/>
            </a:xfrm>
            <a:prstGeom prst="rect">
              <a:avLst/>
            </a:prstGeom>
          </p:spPr>
        </p:pic>
        <p:sp>
          <p:nvSpPr>
            <p:cNvPr id="22" name="תיבת טקסט 11">
              <a:extLst>
                <a:ext uri="{FF2B5EF4-FFF2-40B4-BE49-F238E27FC236}">
                  <a16:creationId xmlns:a16="http://schemas.microsoft.com/office/drawing/2014/main" id="{5C84D4DF-B26B-E245-0FA5-304F096631DC}"/>
                </a:ext>
              </a:extLst>
            </p:cNvPr>
            <p:cNvSpPr txBox="1"/>
            <p:nvPr/>
          </p:nvSpPr>
          <p:spPr>
            <a:xfrm rot="2194445">
              <a:off x="9390605" y="3907365"/>
              <a:ext cx="1750197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/>
              <a:r>
                <a:rPr lang="he-IL" sz="2000" b="1" dirty="0">
                  <a:solidFill>
                    <a:schemeClr val="bg1"/>
                  </a:solidFill>
                  <a:latin typeface="Assistant" pitchFamily="2" charset="-79"/>
                  <a:ea typeface="Calibri" panose="020F0502020204030204" pitchFamily="34" charset="0"/>
                  <a:cs typeface="Assistant" pitchFamily="2" charset="-79"/>
                </a:rPr>
                <a:t>מענים </a:t>
              </a:r>
              <a:r>
                <a:rPr lang="he-IL" sz="2000" b="1" dirty="0" err="1">
                  <a:solidFill>
                    <a:schemeClr val="bg1"/>
                  </a:solidFill>
                  <a:latin typeface="Assistant" pitchFamily="2" charset="-79"/>
                  <a:ea typeface="Calibri" panose="020F0502020204030204" pitchFamily="34" charset="0"/>
                  <a:cs typeface="Assistant" pitchFamily="2" charset="-79"/>
                </a:rPr>
                <a:t>שאי־אפשר</a:t>
              </a:r>
              <a:r>
                <a:rPr lang="he-IL" sz="2000" b="1" dirty="0">
                  <a:solidFill>
                    <a:schemeClr val="bg1"/>
                  </a:solidFill>
                  <a:latin typeface="Assistant" pitchFamily="2" charset="-79"/>
                  <a:ea typeface="Calibri" panose="020F0502020204030204" pitchFamily="34" charset="0"/>
                  <a:cs typeface="Assistant" pitchFamily="2" charset="-79"/>
                </a:rPr>
                <a:t> בלעדיהם </a:t>
              </a:r>
            </a:p>
            <a:p>
              <a:pPr algn="ctr" rtl="1"/>
              <a:endParaRPr lang="he-IL" sz="2000" b="1" dirty="0">
                <a:solidFill>
                  <a:schemeClr val="bg1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endParaRPr>
            </a:p>
          </p:txBody>
        </p:sp>
        <p:sp>
          <p:nvSpPr>
            <p:cNvPr id="23" name="תיבת טקסט 11">
              <a:extLst>
                <a:ext uri="{FF2B5EF4-FFF2-40B4-BE49-F238E27FC236}">
                  <a16:creationId xmlns:a16="http://schemas.microsoft.com/office/drawing/2014/main" id="{02C4F592-9FDC-B01D-C8C9-08226B2BC8FF}"/>
                </a:ext>
              </a:extLst>
            </p:cNvPr>
            <p:cNvSpPr txBox="1"/>
            <p:nvPr/>
          </p:nvSpPr>
          <p:spPr>
            <a:xfrm rot="2201558">
              <a:off x="10069283" y="3016471"/>
              <a:ext cx="57272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/>
              <a:r>
                <a:rPr lang="he-IL" sz="2800" dirty="0">
                  <a:solidFill>
                    <a:schemeClr val="bg1"/>
                  </a:solidFill>
                  <a:latin typeface="Assistant" pitchFamily="2" charset="-79"/>
                  <a:ea typeface="Calibri" panose="020F0502020204030204" pitchFamily="34" charset="0"/>
                  <a:cs typeface="Assistant" pitchFamily="2" charset="-79"/>
                </a:rPr>
                <a:t>5</a:t>
              </a:r>
            </a:p>
          </p:txBody>
        </p:sp>
        <p:sp>
          <p:nvSpPr>
            <p:cNvPr id="25" name="תיבת טקסט 11">
              <a:extLst>
                <a:ext uri="{FF2B5EF4-FFF2-40B4-BE49-F238E27FC236}">
                  <a16:creationId xmlns:a16="http://schemas.microsoft.com/office/drawing/2014/main" id="{7C1E18AF-CEB3-DA02-9F49-97B97B7365EB}"/>
                </a:ext>
              </a:extLst>
            </p:cNvPr>
            <p:cNvSpPr txBox="1"/>
            <p:nvPr/>
          </p:nvSpPr>
          <p:spPr>
            <a:xfrm rot="2229228">
              <a:off x="9803119" y="5763465"/>
              <a:ext cx="57272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/>
              <a:r>
                <a:rPr lang="he-IL" sz="2800" dirty="0">
                  <a:solidFill>
                    <a:schemeClr val="bg1"/>
                  </a:solidFill>
                  <a:latin typeface="Assistant" pitchFamily="2" charset="-79"/>
                  <a:ea typeface="Calibri" panose="020F0502020204030204" pitchFamily="34" charset="0"/>
                  <a:cs typeface="Assistant" pitchFamily="2" charset="-79"/>
                </a:rPr>
                <a:t>5</a:t>
              </a:r>
            </a:p>
          </p:txBody>
        </p:sp>
      </p:grp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34ABFB10-B6BD-C664-E33F-747A5704D4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744" y="643445"/>
            <a:ext cx="6487862" cy="8713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3ED3F8-2313-F50E-575C-E394E6128A9D}"/>
              </a:ext>
            </a:extLst>
          </p:cNvPr>
          <p:cNvSpPr txBox="1"/>
          <p:nvPr/>
        </p:nvSpPr>
        <p:spPr>
          <a:xfrm>
            <a:off x="1404597" y="645861"/>
            <a:ext cx="94021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defRPr/>
            </a:pPr>
            <a:r>
              <a:rPr lang="he-IL" sz="4400" dirty="0">
                <a:solidFill>
                  <a:schemeClr val="bg1"/>
                </a:solidFill>
                <a:latin typeface="Assistant" pitchFamily="2" charset="-79"/>
                <a:cs typeface="Assistant" pitchFamily="2" charset="-79"/>
              </a:rPr>
              <a:t>תיעדוף</a:t>
            </a:r>
            <a:r>
              <a:rPr kumimoji="0" lang="he-IL" sz="4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 מענים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1B68F625-DB02-7C5F-6EB1-368FE10C2289}"/>
              </a:ext>
            </a:extLst>
          </p:cNvPr>
          <p:cNvGrpSpPr/>
          <p:nvPr/>
        </p:nvGrpSpPr>
        <p:grpSpPr>
          <a:xfrm>
            <a:off x="6926293" y="2107362"/>
            <a:ext cx="1765214" cy="3280038"/>
            <a:chOff x="7478276" y="1949252"/>
            <a:chExt cx="1765214" cy="3280038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0163D11D-E83C-7828-353F-DD86BB5AF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366224">
              <a:off x="7478276" y="2175732"/>
              <a:ext cx="1765214" cy="2862509"/>
            </a:xfrm>
            <a:prstGeom prst="rect">
              <a:avLst/>
            </a:prstGeom>
          </p:spPr>
        </p:pic>
        <p:sp>
          <p:nvSpPr>
            <p:cNvPr id="17" name="תיבת טקסט 11">
              <a:extLst>
                <a:ext uri="{FF2B5EF4-FFF2-40B4-BE49-F238E27FC236}">
                  <a16:creationId xmlns:a16="http://schemas.microsoft.com/office/drawing/2014/main" id="{64667E18-4D91-7743-82FB-C904F23D22CF}"/>
                </a:ext>
              </a:extLst>
            </p:cNvPr>
            <p:cNvSpPr txBox="1"/>
            <p:nvPr/>
          </p:nvSpPr>
          <p:spPr>
            <a:xfrm rot="1356230">
              <a:off x="7484379" y="3107674"/>
              <a:ext cx="1741055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/>
              <a:r>
                <a:rPr lang="he-IL" sz="2000" b="1" dirty="0">
                  <a:solidFill>
                    <a:schemeClr val="bg1"/>
                  </a:solidFill>
                  <a:latin typeface="Assistant" pitchFamily="2" charset="-79"/>
                  <a:ea typeface="Calibri" panose="020F0502020204030204" pitchFamily="34" charset="0"/>
                  <a:cs typeface="Assistant" pitchFamily="2" charset="-79"/>
                </a:rPr>
                <a:t>מענים שהיעילות שלהם הוכחה</a:t>
              </a:r>
            </a:p>
          </p:txBody>
        </p:sp>
        <p:sp>
          <p:nvSpPr>
            <p:cNvPr id="20" name="תיבת טקסט 11">
              <a:extLst>
                <a:ext uri="{FF2B5EF4-FFF2-40B4-BE49-F238E27FC236}">
                  <a16:creationId xmlns:a16="http://schemas.microsoft.com/office/drawing/2014/main" id="{645CC4D1-B9E8-94DB-F19E-F58851254390}"/>
                </a:ext>
              </a:extLst>
            </p:cNvPr>
            <p:cNvSpPr txBox="1"/>
            <p:nvPr/>
          </p:nvSpPr>
          <p:spPr>
            <a:xfrm rot="1344681">
              <a:off x="7891667" y="1949252"/>
              <a:ext cx="61625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/>
              <a:r>
                <a:rPr lang="he-IL" sz="2800" dirty="0">
                  <a:solidFill>
                    <a:schemeClr val="bg1"/>
                  </a:solidFill>
                  <a:latin typeface="Assistant" pitchFamily="2" charset="-79"/>
                  <a:ea typeface="Calibri" panose="020F0502020204030204" pitchFamily="34" charset="0"/>
                  <a:cs typeface="Assistant" pitchFamily="2" charset="-79"/>
                </a:rPr>
                <a:t>4</a:t>
              </a:r>
            </a:p>
          </p:txBody>
        </p:sp>
        <p:sp>
          <p:nvSpPr>
            <p:cNvPr id="21" name="תיבת טקסט 11">
              <a:extLst>
                <a:ext uri="{FF2B5EF4-FFF2-40B4-BE49-F238E27FC236}">
                  <a16:creationId xmlns:a16="http://schemas.microsoft.com/office/drawing/2014/main" id="{73355D74-D5F8-D3D8-CFF1-BC0B8D6D8D57}"/>
                </a:ext>
              </a:extLst>
            </p:cNvPr>
            <p:cNvSpPr txBox="1"/>
            <p:nvPr/>
          </p:nvSpPr>
          <p:spPr>
            <a:xfrm rot="1466093">
              <a:off x="8203054" y="4706070"/>
              <a:ext cx="61625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/>
              <a:r>
                <a:rPr lang="he-IL" sz="2800" dirty="0">
                  <a:solidFill>
                    <a:schemeClr val="bg1"/>
                  </a:solidFill>
                  <a:latin typeface="Assistant" pitchFamily="2" charset="-79"/>
                  <a:ea typeface="Calibri" panose="020F0502020204030204" pitchFamily="34" charset="0"/>
                  <a:cs typeface="Assistant" pitchFamily="2" charset="-79"/>
                </a:rPr>
                <a:t>4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FFA9CDB0-CD57-E3F2-06F6-B5EF34EFCB4A}"/>
              </a:ext>
            </a:extLst>
          </p:cNvPr>
          <p:cNvGrpSpPr/>
          <p:nvPr/>
        </p:nvGrpSpPr>
        <p:grpSpPr>
          <a:xfrm>
            <a:off x="5055110" y="2107362"/>
            <a:ext cx="2010508" cy="2903118"/>
            <a:chOff x="5055110" y="2459320"/>
            <a:chExt cx="2010508" cy="2903118"/>
          </a:xfrm>
        </p:grpSpPr>
        <p:pic>
          <p:nvPicPr>
            <p:cNvPr id="45" name="Picture 44" descr="A yellow and orange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28A7283B-50DC-6C03-160E-FA0983CB3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77757" y="2499929"/>
              <a:ext cx="1765214" cy="2862509"/>
            </a:xfrm>
            <a:prstGeom prst="rect">
              <a:avLst/>
            </a:prstGeom>
          </p:spPr>
        </p:pic>
        <p:sp>
          <p:nvSpPr>
            <p:cNvPr id="26" name="תיבת טקסט 11">
              <a:extLst>
                <a:ext uri="{FF2B5EF4-FFF2-40B4-BE49-F238E27FC236}">
                  <a16:creationId xmlns:a16="http://schemas.microsoft.com/office/drawing/2014/main" id="{38D9D926-D6AD-3374-EFD8-06352F732DE4}"/>
                </a:ext>
              </a:extLst>
            </p:cNvPr>
            <p:cNvSpPr txBox="1"/>
            <p:nvPr/>
          </p:nvSpPr>
          <p:spPr>
            <a:xfrm>
              <a:off x="5231360" y="3346028"/>
              <a:ext cx="1681119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/>
              <a:r>
                <a:rPr lang="he-IL" sz="2000" b="1" dirty="0">
                  <a:solidFill>
                    <a:schemeClr val="bg1"/>
                  </a:solidFill>
                  <a:latin typeface="Assistant" pitchFamily="2" charset="-79"/>
                  <a:ea typeface="Calibri" panose="020F0502020204030204" pitchFamily="34" charset="0"/>
                  <a:cs typeface="Assistant" pitchFamily="2" charset="-79"/>
                </a:rPr>
                <a:t>מענים שהם ייחודיים לרשות שלנו</a:t>
              </a:r>
            </a:p>
          </p:txBody>
        </p:sp>
        <p:sp>
          <p:nvSpPr>
            <p:cNvPr id="27" name="תיבת טקסט 11">
              <a:extLst>
                <a:ext uri="{FF2B5EF4-FFF2-40B4-BE49-F238E27FC236}">
                  <a16:creationId xmlns:a16="http://schemas.microsoft.com/office/drawing/2014/main" id="{FDC1F986-6A2D-7BEE-0066-3AF523C8CE08}"/>
                </a:ext>
              </a:extLst>
            </p:cNvPr>
            <p:cNvSpPr txBox="1"/>
            <p:nvPr/>
          </p:nvSpPr>
          <p:spPr>
            <a:xfrm>
              <a:off x="5055110" y="2459320"/>
              <a:ext cx="61625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/>
              <a:r>
                <a:rPr lang="he-IL" sz="2800" dirty="0">
                  <a:solidFill>
                    <a:schemeClr val="bg1"/>
                  </a:solidFill>
                  <a:latin typeface="Assistant" pitchFamily="2" charset="-79"/>
                  <a:ea typeface="Calibri" panose="020F0502020204030204" pitchFamily="34" charset="0"/>
                  <a:cs typeface="Assistant" pitchFamily="2" charset="-79"/>
                </a:rPr>
                <a:t>3</a:t>
              </a:r>
            </a:p>
          </p:txBody>
        </p:sp>
        <p:sp>
          <p:nvSpPr>
            <p:cNvPr id="28" name="תיבת טקסט 11">
              <a:extLst>
                <a:ext uri="{FF2B5EF4-FFF2-40B4-BE49-F238E27FC236}">
                  <a16:creationId xmlns:a16="http://schemas.microsoft.com/office/drawing/2014/main" id="{B277030C-B22B-2888-1C95-837C93177A8E}"/>
                </a:ext>
              </a:extLst>
            </p:cNvPr>
            <p:cNvSpPr txBox="1"/>
            <p:nvPr/>
          </p:nvSpPr>
          <p:spPr>
            <a:xfrm>
              <a:off x="6449359" y="4839218"/>
              <a:ext cx="61625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/>
              <a:r>
                <a:rPr lang="he-IL" sz="2800" dirty="0">
                  <a:solidFill>
                    <a:schemeClr val="bg1"/>
                  </a:solidFill>
                  <a:latin typeface="Assistant" pitchFamily="2" charset="-79"/>
                  <a:ea typeface="Calibri" panose="020F0502020204030204" pitchFamily="34" charset="0"/>
                  <a:cs typeface="Assistant" pitchFamily="2" charset="-79"/>
                </a:rPr>
                <a:t>3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CC9930A-A110-2549-D7F2-DA3131F50DF1}"/>
              </a:ext>
            </a:extLst>
          </p:cNvPr>
          <p:cNvGrpSpPr/>
          <p:nvPr/>
        </p:nvGrpSpPr>
        <p:grpSpPr>
          <a:xfrm>
            <a:off x="2911914" y="2413302"/>
            <a:ext cx="2847231" cy="2862509"/>
            <a:chOff x="2354342" y="2275943"/>
            <a:chExt cx="2847231" cy="2862509"/>
          </a:xfrm>
        </p:grpSpPr>
        <p:pic>
          <p:nvPicPr>
            <p:cNvPr id="59" name="Picture 58" descr="A blue background with white lines&#10;&#10;Description automatically generated">
              <a:extLst>
                <a:ext uri="{FF2B5EF4-FFF2-40B4-BE49-F238E27FC236}">
                  <a16:creationId xmlns:a16="http://schemas.microsoft.com/office/drawing/2014/main" id="{D752D9BA-F187-FFF3-192A-03E26AE3C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0109839">
              <a:off x="2903757" y="2275943"/>
              <a:ext cx="1765214" cy="2862509"/>
            </a:xfrm>
            <a:prstGeom prst="rect">
              <a:avLst/>
            </a:prstGeom>
          </p:spPr>
        </p:pic>
        <p:sp>
          <p:nvSpPr>
            <p:cNvPr id="29" name="תיבת טקסט 11">
              <a:extLst>
                <a:ext uri="{FF2B5EF4-FFF2-40B4-BE49-F238E27FC236}">
                  <a16:creationId xmlns:a16="http://schemas.microsoft.com/office/drawing/2014/main" id="{DBC16659-FB8C-81D1-0835-8F8E2DE8F914}"/>
                </a:ext>
              </a:extLst>
            </p:cNvPr>
            <p:cNvSpPr txBox="1"/>
            <p:nvPr/>
          </p:nvSpPr>
          <p:spPr>
            <a:xfrm rot="20093929">
              <a:off x="2889146" y="3038554"/>
              <a:ext cx="1761996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/>
              <a:r>
                <a:rPr lang="he-IL" sz="2000" b="1" dirty="0">
                  <a:solidFill>
                    <a:schemeClr val="bg1"/>
                  </a:solidFill>
                  <a:latin typeface="Assistant" pitchFamily="2" charset="-79"/>
                  <a:ea typeface="Calibri" panose="020F0502020204030204" pitchFamily="34" charset="0"/>
                  <a:cs typeface="Assistant" pitchFamily="2" charset="-79"/>
                </a:rPr>
                <a:t>מענים שכדאי לשנות או לשקול לוותר עליהם</a:t>
              </a:r>
            </a:p>
          </p:txBody>
        </p:sp>
        <p:sp>
          <p:nvSpPr>
            <p:cNvPr id="30" name="תיבת טקסט 11">
              <a:extLst>
                <a:ext uri="{FF2B5EF4-FFF2-40B4-BE49-F238E27FC236}">
                  <a16:creationId xmlns:a16="http://schemas.microsoft.com/office/drawing/2014/main" id="{F8F69DD6-14D4-60A0-CF23-F7E48C04F2D9}"/>
                </a:ext>
              </a:extLst>
            </p:cNvPr>
            <p:cNvSpPr txBox="1"/>
            <p:nvPr/>
          </p:nvSpPr>
          <p:spPr>
            <a:xfrm rot="20150883">
              <a:off x="2354342" y="2617719"/>
              <a:ext cx="61625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/>
              <a:r>
                <a:rPr lang="he-IL" sz="2800" dirty="0">
                  <a:solidFill>
                    <a:schemeClr val="bg1"/>
                  </a:solidFill>
                  <a:latin typeface="Assistant" pitchFamily="2" charset="-79"/>
                  <a:ea typeface="Calibri" panose="020F0502020204030204" pitchFamily="34" charset="0"/>
                  <a:cs typeface="Assistant" pitchFamily="2" charset="-79"/>
                </a:rPr>
                <a:t>2</a:t>
              </a:r>
            </a:p>
          </p:txBody>
        </p:sp>
        <p:sp>
          <p:nvSpPr>
            <p:cNvPr id="31" name="תיבת טקסט 11">
              <a:extLst>
                <a:ext uri="{FF2B5EF4-FFF2-40B4-BE49-F238E27FC236}">
                  <a16:creationId xmlns:a16="http://schemas.microsoft.com/office/drawing/2014/main" id="{E3472A76-13BC-4273-B7CA-8806D2F1A8B9}"/>
                </a:ext>
              </a:extLst>
            </p:cNvPr>
            <p:cNvSpPr txBox="1"/>
            <p:nvPr/>
          </p:nvSpPr>
          <p:spPr>
            <a:xfrm rot="20150883">
              <a:off x="4585314" y="4233349"/>
              <a:ext cx="61625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/>
              <a:r>
                <a:rPr lang="he-IL" sz="2800" dirty="0">
                  <a:solidFill>
                    <a:schemeClr val="bg1"/>
                  </a:solidFill>
                  <a:latin typeface="Assistant" pitchFamily="2" charset="-79"/>
                  <a:ea typeface="Calibri" panose="020F0502020204030204" pitchFamily="34" charset="0"/>
                  <a:cs typeface="Assistant" pitchFamily="2" charset="-79"/>
                </a:rPr>
                <a:t>2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E9DC929A-DEB6-468B-6858-7CF77FA1C919}"/>
              </a:ext>
            </a:extLst>
          </p:cNvPr>
          <p:cNvGrpSpPr/>
          <p:nvPr/>
        </p:nvGrpSpPr>
        <p:grpSpPr>
          <a:xfrm>
            <a:off x="1312200" y="3317615"/>
            <a:ext cx="3203890" cy="2862509"/>
            <a:chOff x="408365" y="3328454"/>
            <a:chExt cx="3203890" cy="2862509"/>
          </a:xfrm>
        </p:grpSpPr>
        <p:pic>
          <p:nvPicPr>
            <p:cNvPr id="57" name="Picture 56" descr="A pink background with lines&#10;&#10;Description automatically generated">
              <a:extLst>
                <a:ext uri="{FF2B5EF4-FFF2-40B4-BE49-F238E27FC236}">
                  <a16:creationId xmlns:a16="http://schemas.microsoft.com/office/drawing/2014/main" id="{0B2D4C9F-2D83-9707-3D67-B254DCA6104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9330035">
              <a:off x="1129249" y="3328454"/>
              <a:ext cx="1765214" cy="2862509"/>
            </a:xfrm>
            <a:prstGeom prst="rect">
              <a:avLst/>
            </a:prstGeom>
          </p:spPr>
        </p:pic>
        <p:sp>
          <p:nvSpPr>
            <p:cNvPr id="38" name="תיבת טקסט 11">
              <a:extLst>
                <a:ext uri="{FF2B5EF4-FFF2-40B4-BE49-F238E27FC236}">
                  <a16:creationId xmlns:a16="http://schemas.microsoft.com/office/drawing/2014/main" id="{7A170211-504F-13E2-EACA-AD131CEC8FCF}"/>
                </a:ext>
              </a:extLst>
            </p:cNvPr>
            <p:cNvSpPr txBox="1"/>
            <p:nvPr/>
          </p:nvSpPr>
          <p:spPr>
            <a:xfrm rot="19325002">
              <a:off x="1127172" y="4067522"/>
              <a:ext cx="1681119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/>
              <a:r>
                <a:rPr lang="he-IL" sz="2000" b="1" dirty="0">
                  <a:solidFill>
                    <a:schemeClr val="bg1"/>
                  </a:solidFill>
                  <a:latin typeface="Assistant" pitchFamily="2" charset="-79"/>
                  <a:ea typeface="Calibri" panose="020F0502020204030204" pitchFamily="34" charset="0"/>
                  <a:cs typeface="Assistant" pitchFamily="2" charset="-79"/>
                </a:rPr>
                <a:t>מענה שתהיה לו השפעה משמעותית על צמצום פערים</a:t>
              </a:r>
            </a:p>
          </p:txBody>
        </p:sp>
        <p:sp>
          <p:nvSpPr>
            <p:cNvPr id="39" name="תיבת טקסט 11">
              <a:extLst>
                <a:ext uri="{FF2B5EF4-FFF2-40B4-BE49-F238E27FC236}">
                  <a16:creationId xmlns:a16="http://schemas.microsoft.com/office/drawing/2014/main" id="{122630A7-3F0E-9662-CAAB-F20DD8F7B308}"/>
                </a:ext>
              </a:extLst>
            </p:cNvPr>
            <p:cNvSpPr txBox="1"/>
            <p:nvPr/>
          </p:nvSpPr>
          <p:spPr>
            <a:xfrm rot="19323600">
              <a:off x="408365" y="3940606"/>
              <a:ext cx="61625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/>
              <a:r>
                <a:rPr lang="he-IL" sz="2800" dirty="0">
                  <a:solidFill>
                    <a:schemeClr val="bg1"/>
                  </a:solidFill>
                  <a:latin typeface="Assistant" pitchFamily="2" charset="-79"/>
                  <a:ea typeface="Calibri" panose="020F0502020204030204" pitchFamily="34" charset="0"/>
                  <a:cs typeface="Assistant" pitchFamily="2" charset="-79"/>
                </a:rPr>
                <a:t>1</a:t>
              </a:r>
            </a:p>
          </p:txBody>
        </p:sp>
        <p:sp>
          <p:nvSpPr>
            <p:cNvPr id="40" name="תיבת טקסט 11">
              <a:extLst>
                <a:ext uri="{FF2B5EF4-FFF2-40B4-BE49-F238E27FC236}">
                  <a16:creationId xmlns:a16="http://schemas.microsoft.com/office/drawing/2014/main" id="{B7EAAC85-55C4-1566-E99C-734091B4EF9E}"/>
                </a:ext>
              </a:extLst>
            </p:cNvPr>
            <p:cNvSpPr txBox="1"/>
            <p:nvPr/>
          </p:nvSpPr>
          <p:spPr>
            <a:xfrm rot="19308971">
              <a:off x="2995996" y="5023232"/>
              <a:ext cx="61625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/>
              <a:r>
                <a:rPr lang="he-IL" sz="2800" dirty="0">
                  <a:solidFill>
                    <a:schemeClr val="bg1"/>
                  </a:solidFill>
                  <a:latin typeface="Assistant" pitchFamily="2" charset="-79"/>
                  <a:ea typeface="Calibri" panose="020F0502020204030204" pitchFamily="34" charset="0"/>
                  <a:cs typeface="Assistant" pitchFamily="2" charset="-79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299092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89FB0560-C349-A237-4C88-01AB1D34D76F}"/>
              </a:ext>
            </a:extLst>
          </p:cNvPr>
          <p:cNvSpPr/>
          <p:nvPr/>
        </p:nvSpPr>
        <p:spPr>
          <a:xfrm>
            <a:off x="570261" y="5892471"/>
            <a:ext cx="2139908" cy="420072"/>
          </a:xfrm>
          <a:prstGeom prst="roundRect">
            <a:avLst>
              <a:gd name="adj" fmla="val 50000"/>
            </a:avLst>
          </a:prstGeom>
          <a:solidFill>
            <a:srgbClr val="0E1C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IL"/>
          </a:p>
        </p:txBody>
      </p:sp>
      <p:pic>
        <p:nvPicPr>
          <p:cNvPr id="2" name="Picture 1" descr="Shape&#10;&#10;Description automatically generated">
            <a:extLst>
              <a:ext uri="{FF2B5EF4-FFF2-40B4-BE49-F238E27FC236}">
                <a16:creationId xmlns:a16="http://schemas.microsoft.com/office/drawing/2014/main" id="{9C078EB6-8EDF-8F7D-AF6B-39AD0FD27B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744" y="643445"/>
            <a:ext cx="6487862" cy="8713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DA2920-E58A-EDE2-6BA0-AA6FAD3340EB}"/>
              </a:ext>
            </a:extLst>
          </p:cNvPr>
          <p:cNvSpPr txBox="1"/>
          <p:nvPr/>
        </p:nvSpPr>
        <p:spPr>
          <a:xfrm>
            <a:off x="1404597" y="645861"/>
            <a:ext cx="94021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מודל לתכנון ויישום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42DEC3B-0069-6E97-15E4-C69BAAB23EB8}"/>
              </a:ext>
            </a:extLst>
          </p:cNvPr>
          <p:cNvGrpSpPr/>
          <p:nvPr/>
        </p:nvGrpSpPr>
        <p:grpSpPr>
          <a:xfrm>
            <a:off x="5435824" y="2459556"/>
            <a:ext cx="1215111" cy="1157591"/>
            <a:chOff x="5435824" y="2459556"/>
            <a:chExt cx="1215111" cy="1157591"/>
          </a:xfrm>
        </p:grpSpPr>
        <p:pic>
          <p:nvPicPr>
            <p:cNvPr id="45" name="Picture 44" descr="A white plate with a purple circle and a black background&#10;&#10;Description automatically generated">
              <a:extLst>
                <a:ext uri="{FF2B5EF4-FFF2-40B4-BE49-F238E27FC236}">
                  <a16:creationId xmlns:a16="http://schemas.microsoft.com/office/drawing/2014/main" id="{6E582A51-9AC3-385A-1E86-D19453B7A8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4443006">
              <a:off x="5464584" y="2430796"/>
              <a:ext cx="1157591" cy="1215111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1169380-9C28-4F08-6757-64195C9782EB}"/>
                </a:ext>
              </a:extLst>
            </p:cNvPr>
            <p:cNvSpPr txBox="1"/>
            <p:nvPr/>
          </p:nvSpPr>
          <p:spPr>
            <a:xfrm>
              <a:off x="5669904" y="2826554"/>
              <a:ext cx="776299" cy="3368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lnSpc>
                  <a:spcPct val="70000"/>
                </a:lnSpc>
                <a:spcAft>
                  <a:spcPts val="800"/>
                </a:spcAft>
              </a:pPr>
              <a:r>
                <a:rPr lang="he-IL" sz="1100" b="1" dirty="0">
                  <a:solidFill>
                    <a:srgbClr val="8E2A5C"/>
                  </a:solidFill>
                  <a:effectLst/>
                  <a:latin typeface="Assistant" pitchFamily="2" charset="-79"/>
                  <a:ea typeface="Times New Roman" panose="02020603050405020304" pitchFamily="18" charset="0"/>
                  <a:cs typeface="Assistant" pitchFamily="2" charset="-79"/>
                </a:rPr>
                <a:t>התוצאה הרצויה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0D700EA-5733-0243-227F-926EE6995B3C}"/>
              </a:ext>
            </a:extLst>
          </p:cNvPr>
          <p:cNvGrpSpPr/>
          <p:nvPr/>
        </p:nvGrpSpPr>
        <p:grpSpPr>
          <a:xfrm>
            <a:off x="6500868" y="3022977"/>
            <a:ext cx="1268975" cy="1200841"/>
            <a:chOff x="6500868" y="3022977"/>
            <a:chExt cx="1268975" cy="1200841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062FB524-C5EA-82FE-E56C-3A7C8BFE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17917393">
              <a:off x="6534935" y="2988910"/>
              <a:ext cx="1200841" cy="1268975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C1F5CD2-60B9-53C8-C110-4600D8867201}"/>
                </a:ext>
              </a:extLst>
            </p:cNvPr>
            <p:cNvSpPr txBox="1"/>
            <p:nvPr/>
          </p:nvSpPr>
          <p:spPr>
            <a:xfrm>
              <a:off x="6777138" y="3438087"/>
              <a:ext cx="776299" cy="3368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lnSpc>
                  <a:spcPct val="70000"/>
                </a:lnSpc>
                <a:spcAft>
                  <a:spcPts val="800"/>
                </a:spcAft>
              </a:pPr>
              <a:r>
                <a:rPr lang="he-IL" sz="1100" b="1" dirty="0">
                  <a:solidFill>
                    <a:srgbClr val="017BB1"/>
                  </a:solidFill>
                  <a:effectLst/>
                  <a:latin typeface="Assistant" pitchFamily="2" charset="-79"/>
                  <a:ea typeface="Times New Roman" panose="02020603050405020304" pitchFamily="18" charset="0"/>
                  <a:cs typeface="Assistant" pitchFamily="2" charset="-79"/>
                </a:rPr>
                <a:t>איסוף נתונים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E05C4AB-ED09-7C14-1CD9-4ED2B8F293C8}"/>
              </a:ext>
            </a:extLst>
          </p:cNvPr>
          <p:cNvGrpSpPr/>
          <p:nvPr/>
        </p:nvGrpSpPr>
        <p:grpSpPr>
          <a:xfrm>
            <a:off x="6547290" y="4224106"/>
            <a:ext cx="1186162" cy="1240660"/>
            <a:chOff x="6547290" y="4224106"/>
            <a:chExt cx="1186162" cy="1240660"/>
          </a:xfrm>
        </p:grpSpPr>
        <p:pic>
          <p:nvPicPr>
            <p:cNvPr id="47" name="Picture 46" descr="A white plate with purple lines&#10;&#10;Description automatically generated">
              <a:extLst>
                <a:ext uri="{FF2B5EF4-FFF2-40B4-BE49-F238E27FC236}">
                  <a16:creationId xmlns:a16="http://schemas.microsoft.com/office/drawing/2014/main" id="{64A95BE2-3A39-12BC-FD06-C4AD40F7F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547290" y="4224106"/>
              <a:ext cx="1186162" cy="1240660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4518609-5B49-D017-B411-58C685C0C9F9}"/>
                </a:ext>
              </a:extLst>
            </p:cNvPr>
            <p:cNvSpPr txBox="1"/>
            <p:nvPr/>
          </p:nvSpPr>
          <p:spPr>
            <a:xfrm>
              <a:off x="6815518" y="4598843"/>
              <a:ext cx="753271" cy="5738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lnSpc>
                  <a:spcPct val="70000"/>
                </a:lnSpc>
                <a:spcAft>
                  <a:spcPts val="800"/>
                </a:spcAft>
              </a:pPr>
              <a:r>
                <a:rPr lang="he-IL" sz="1100" b="1" dirty="0">
                  <a:solidFill>
                    <a:srgbClr val="8D507F"/>
                  </a:solidFill>
                  <a:effectLst/>
                  <a:latin typeface="Assistant" pitchFamily="2" charset="-79"/>
                  <a:ea typeface="Times New Roman" panose="02020603050405020304" pitchFamily="18" charset="0"/>
                  <a:cs typeface="Assistant" pitchFamily="2" charset="-79"/>
                </a:rPr>
                <a:t>ניתוח נתונים והגדרת הבעיה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70C8800-5022-349F-773D-358149641025}"/>
              </a:ext>
            </a:extLst>
          </p:cNvPr>
          <p:cNvGrpSpPr/>
          <p:nvPr/>
        </p:nvGrpSpPr>
        <p:grpSpPr>
          <a:xfrm>
            <a:off x="5432335" y="4889410"/>
            <a:ext cx="1256023" cy="1193806"/>
            <a:chOff x="5432335" y="4889410"/>
            <a:chExt cx="1256023" cy="1193806"/>
          </a:xfrm>
        </p:grpSpPr>
        <p:pic>
          <p:nvPicPr>
            <p:cNvPr id="48" name="Picture 47" descr="A white plate with a green object on it&#10;&#10;Description automatically generated">
              <a:extLst>
                <a:ext uri="{FF2B5EF4-FFF2-40B4-BE49-F238E27FC236}">
                  <a16:creationId xmlns:a16="http://schemas.microsoft.com/office/drawing/2014/main" id="{088127D9-2912-0852-79A0-5DEE249F9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3622514">
              <a:off x="5463444" y="4858301"/>
              <a:ext cx="1193806" cy="1256023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CE80AA13-ADA1-F139-3F59-69281F6A4B11}"/>
                </a:ext>
              </a:extLst>
            </p:cNvPr>
            <p:cNvSpPr txBox="1"/>
            <p:nvPr/>
          </p:nvSpPr>
          <p:spPr>
            <a:xfrm>
              <a:off x="5659824" y="5303236"/>
              <a:ext cx="776299" cy="4553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lnSpc>
                  <a:spcPct val="70000"/>
                </a:lnSpc>
                <a:spcAft>
                  <a:spcPts val="800"/>
                </a:spcAft>
              </a:pPr>
              <a:r>
                <a:rPr lang="he-IL" sz="1100" b="1" dirty="0">
                  <a:solidFill>
                    <a:srgbClr val="9EB53A"/>
                  </a:solidFill>
                  <a:effectLst/>
                  <a:latin typeface="Assistant" pitchFamily="2" charset="-79"/>
                  <a:ea typeface="Times New Roman" panose="02020603050405020304" pitchFamily="18" charset="0"/>
                  <a:cs typeface="Assistant" pitchFamily="2" charset="-79"/>
                </a:rPr>
                <a:t>החלטות על יעד ותכנון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87CE0B8-4F1F-ED97-FB35-E3DDAC6DE973}"/>
              </a:ext>
            </a:extLst>
          </p:cNvPr>
          <p:cNvGrpSpPr/>
          <p:nvPr/>
        </p:nvGrpSpPr>
        <p:grpSpPr>
          <a:xfrm>
            <a:off x="4422158" y="4318749"/>
            <a:ext cx="1207310" cy="1151069"/>
            <a:chOff x="4422158" y="4318749"/>
            <a:chExt cx="1207310" cy="1151069"/>
          </a:xfrm>
        </p:grpSpPr>
        <p:pic>
          <p:nvPicPr>
            <p:cNvPr id="49" name="Picture 48" descr="A white circle with blue lines on it&#10;&#10;Description automatically generated">
              <a:extLst>
                <a:ext uri="{FF2B5EF4-FFF2-40B4-BE49-F238E27FC236}">
                  <a16:creationId xmlns:a16="http://schemas.microsoft.com/office/drawing/2014/main" id="{244592CE-6F7C-389E-C5E8-740FDD3E1B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7222855">
              <a:off x="4450278" y="4290629"/>
              <a:ext cx="1151069" cy="1207310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DA7019F-D707-18A8-6415-F286F6B6EF5A}"/>
                </a:ext>
              </a:extLst>
            </p:cNvPr>
            <p:cNvSpPr txBox="1"/>
            <p:nvPr/>
          </p:nvSpPr>
          <p:spPr>
            <a:xfrm>
              <a:off x="4701353" y="4705118"/>
              <a:ext cx="579319" cy="3368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lnSpc>
                  <a:spcPct val="70000"/>
                </a:lnSpc>
                <a:spcAft>
                  <a:spcPts val="800"/>
                </a:spcAft>
              </a:pPr>
              <a:r>
                <a:rPr lang="he-IL" sz="1100" b="1" dirty="0">
                  <a:solidFill>
                    <a:srgbClr val="182B6F"/>
                  </a:solidFill>
                  <a:effectLst/>
                  <a:latin typeface="Assistant" pitchFamily="2" charset="-79"/>
                  <a:ea typeface="Times New Roman" panose="02020603050405020304" pitchFamily="18" charset="0"/>
                  <a:cs typeface="Assistant" pitchFamily="2" charset="-79"/>
                </a:rPr>
                <a:t>ביצוע ויישום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72B9DC0-B695-C655-D3BF-25C5A59B5931}"/>
              </a:ext>
            </a:extLst>
          </p:cNvPr>
          <p:cNvGrpSpPr/>
          <p:nvPr/>
        </p:nvGrpSpPr>
        <p:grpSpPr>
          <a:xfrm>
            <a:off x="4433421" y="3018363"/>
            <a:ext cx="1196729" cy="1270248"/>
            <a:chOff x="4433421" y="3018363"/>
            <a:chExt cx="1196729" cy="1270248"/>
          </a:xfrm>
        </p:grpSpPr>
        <p:pic>
          <p:nvPicPr>
            <p:cNvPr id="50" name="Picture 49" descr="A white circle with orange lines on a white plate&#10;&#10;Description automatically generated">
              <a:extLst>
                <a:ext uri="{FF2B5EF4-FFF2-40B4-BE49-F238E27FC236}">
                  <a16:creationId xmlns:a16="http://schemas.microsoft.com/office/drawing/2014/main" id="{CFA5A0F7-6490-424E-C027-EDAEC2CD2BD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10800000">
              <a:off x="4433421" y="3018363"/>
              <a:ext cx="1196729" cy="1270248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53C8B2D-A6CE-402F-6DC4-A25CF1DDF387}"/>
                </a:ext>
              </a:extLst>
            </p:cNvPr>
            <p:cNvSpPr txBox="1"/>
            <p:nvPr/>
          </p:nvSpPr>
          <p:spPr>
            <a:xfrm>
              <a:off x="4633477" y="3392405"/>
              <a:ext cx="705752" cy="3668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lnSpc>
                  <a:spcPct val="70000"/>
                </a:lnSpc>
                <a:spcAft>
                  <a:spcPts val="800"/>
                </a:spcAft>
              </a:pPr>
              <a:r>
                <a:rPr lang="he-IL" sz="1200" b="1" dirty="0">
                  <a:solidFill>
                    <a:srgbClr val="F4921B"/>
                  </a:solidFill>
                  <a:effectLst/>
                  <a:latin typeface="Assistant" pitchFamily="2" charset="-79"/>
                  <a:ea typeface="Times New Roman" panose="02020603050405020304" pitchFamily="18" charset="0"/>
                  <a:cs typeface="Assistant" pitchFamily="2" charset="-79"/>
                </a:rPr>
                <a:t>הערכה ובחינה מחדש</a:t>
              </a: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904FB0E3-A146-5C0E-C776-09FC22A9E470}"/>
              </a:ext>
            </a:extLst>
          </p:cNvPr>
          <p:cNvSpPr txBox="1"/>
          <p:nvPr/>
        </p:nvSpPr>
        <p:spPr>
          <a:xfrm>
            <a:off x="5050053" y="2105015"/>
            <a:ext cx="2027079" cy="455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70000"/>
              </a:lnSpc>
              <a:spcAft>
                <a:spcPts val="800"/>
              </a:spcAft>
            </a:pPr>
            <a:r>
              <a:rPr lang="he-IL" sz="1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ssistant" pitchFamily="2" charset="-79"/>
                <a:ea typeface="Times New Roman" panose="02020603050405020304" pitchFamily="18" charset="0"/>
                <a:cs typeface="Assistant" pitchFamily="2" charset="-79"/>
              </a:rPr>
              <a:t>מהן הפעולות/התוכניות האפקטיביות ביותר לקידום הישגים ? איך נזהה שהגענו ליעד?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1379712-A6C3-DC29-0CCF-367683183CFB}"/>
              </a:ext>
            </a:extLst>
          </p:cNvPr>
          <p:cNvSpPr txBox="1"/>
          <p:nvPr/>
        </p:nvSpPr>
        <p:spPr>
          <a:xfrm>
            <a:off x="6745604" y="2629146"/>
            <a:ext cx="2087552" cy="3368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70000"/>
              </a:lnSpc>
              <a:spcAft>
                <a:spcPts val="800"/>
              </a:spcAft>
            </a:pPr>
            <a:r>
              <a:rPr lang="he-IL" sz="1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ssistant" pitchFamily="2" charset="-79"/>
                <a:ea typeface="Times New Roman" panose="02020603050405020304" pitchFamily="18" charset="0"/>
                <a:cs typeface="Assistant" pitchFamily="2" charset="-79"/>
              </a:rPr>
              <a:t>את מי אני רוצה לשתף בתהליך של מיפוי פערים?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3579A15-D80A-AACD-A104-41326E1894E7}"/>
              </a:ext>
            </a:extLst>
          </p:cNvPr>
          <p:cNvSpPr txBox="1"/>
          <p:nvPr/>
        </p:nvSpPr>
        <p:spPr>
          <a:xfrm>
            <a:off x="7553678" y="3281149"/>
            <a:ext cx="1503993" cy="455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70000"/>
              </a:lnSpc>
              <a:spcAft>
                <a:spcPts val="800"/>
              </a:spcAft>
            </a:pPr>
            <a:r>
              <a:rPr lang="he-IL" sz="1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ssistant" pitchFamily="2" charset="-79"/>
                <a:ea typeface="Times New Roman" panose="02020603050405020304" pitchFamily="18" charset="0"/>
                <a:cs typeface="Assistant" pitchFamily="2" charset="-79"/>
              </a:rPr>
              <a:t>איך אני בונה מערך יעיל ואפקטיבי למתן מענה לפערים חינוכיים?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5943188-DDC8-664F-F91F-E62951C958B0}"/>
              </a:ext>
            </a:extLst>
          </p:cNvPr>
          <p:cNvSpPr txBox="1"/>
          <p:nvPr/>
        </p:nvSpPr>
        <p:spPr>
          <a:xfrm>
            <a:off x="7538621" y="4208584"/>
            <a:ext cx="1364987" cy="5738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70000"/>
              </a:lnSpc>
              <a:spcAft>
                <a:spcPts val="800"/>
              </a:spcAft>
            </a:pPr>
            <a:r>
              <a:rPr lang="he-IL" sz="1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ssistant" pitchFamily="2" charset="-79"/>
                <a:ea typeface="Times New Roman" panose="02020603050405020304" pitchFamily="18" charset="0"/>
                <a:cs typeface="Assistant" pitchFamily="2" charset="-79"/>
              </a:rPr>
              <a:t>מהם מקורות המידע שעומדים לרשותי? באילו מהם כדאי שאתמקד?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B6946E5-26C2-1EF5-E787-1055F71DE4F4}"/>
              </a:ext>
            </a:extLst>
          </p:cNvPr>
          <p:cNvSpPr txBox="1"/>
          <p:nvPr/>
        </p:nvSpPr>
        <p:spPr>
          <a:xfrm>
            <a:off x="7446281" y="5168005"/>
            <a:ext cx="1659341" cy="692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70000"/>
              </a:lnSpc>
              <a:spcAft>
                <a:spcPts val="800"/>
              </a:spcAft>
            </a:pPr>
            <a:r>
              <a:rPr lang="he-IL" sz="1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ssistant" pitchFamily="2" charset="-79"/>
                <a:ea typeface="Times New Roman" panose="02020603050405020304" pitchFamily="18" charset="0"/>
                <a:cs typeface="Assistant" pitchFamily="2" charset="-79"/>
              </a:rPr>
              <a:t>איך אאבחן היטב אילו מהתוכניות </a:t>
            </a:r>
            <a:r>
              <a:rPr lang="he-IL" sz="11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ssistant" pitchFamily="2" charset="-79"/>
                <a:ea typeface="Times New Roman" panose="02020603050405020304" pitchFamily="18" charset="0"/>
                <a:cs typeface="Assistant" pitchFamily="2" charset="-79"/>
              </a:rPr>
              <a:t>הרשותיות</a:t>
            </a:r>
            <a:r>
              <a:rPr lang="he-IL" sz="1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ssistant" pitchFamily="2" charset="-79"/>
                <a:ea typeface="Times New Roman" panose="02020603050405020304" pitchFamily="18" charset="0"/>
                <a:cs typeface="Assistant" pitchFamily="2" charset="-79"/>
              </a:rPr>
              <a:t> העוסקות בקידום הישגים אפקטיביות יותר לצמצום פערים?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CB89034-D857-FB17-1443-4AA30EC8B573}"/>
              </a:ext>
            </a:extLst>
          </p:cNvPr>
          <p:cNvSpPr txBox="1"/>
          <p:nvPr/>
        </p:nvSpPr>
        <p:spPr>
          <a:xfrm>
            <a:off x="5002419" y="6146460"/>
            <a:ext cx="2312781" cy="3368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70000"/>
              </a:lnSpc>
              <a:spcAft>
                <a:spcPts val="800"/>
              </a:spcAft>
            </a:pPr>
            <a:r>
              <a:rPr lang="he-IL" sz="1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ssistant" pitchFamily="2" charset="-79"/>
                <a:ea typeface="Times New Roman" panose="02020603050405020304" pitchFamily="18" charset="0"/>
                <a:cs typeface="Assistant" pitchFamily="2" charset="-79"/>
              </a:rPr>
              <a:t>איך אבחר ביעד הנכון? איך אחליט  מהו היעד שחשוב וכדאי להתמקד בו תחילה? 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C14BB4B-ECB0-4789-47F7-51DB0BBFB4DE}"/>
              </a:ext>
            </a:extLst>
          </p:cNvPr>
          <p:cNvSpPr txBox="1"/>
          <p:nvPr/>
        </p:nvSpPr>
        <p:spPr>
          <a:xfrm>
            <a:off x="3253603" y="2629146"/>
            <a:ext cx="2087552" cy="3368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70000"/>
              </a:lnSpc>
              <a:spcAft>
                <a:spcPts val="800"/>
              </a:spcAft>
            </a:pPr>
            <a:r>
              <a:rPr lang="he-IL" sz="1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ssistant" pitchFamily="2" charset="-79"/>
                <a:ea typeface="Times New Roman" panose="02020603050405020304" pitchFamily="18" charset="0"/>
                <a:cs typeface="Assistant" pitchFamily="2" charset="-79"/>
              </a:rPr>
              <a:t>את מי אני רוצה לשתף בתהליך של מיפוי פערים?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8E45069-EA91-8843-AE6D-B4085D5B7DEF}"/>
              </a:ext>
            </a:extLst>
          </p:cNvPr>
          <p:cNvSpPr txBox="1"/>
          <p:nvPr/>
        </p:nvSpPr>
        <p:spPr>
          <a:xfrm>
            <a:off x="2966458" y="3281149"/>
            <a:ext cx="1545258" cy="455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70000"/>
              </a:lnSpc>
              <a:spcAft>
                <a:spcPts val="800"/>
              </a:spcAft>
            </a:pPr>
            <a:r>
              <a:rPr lang="he-IL" sz="1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ssistant" pitchFamily="2" charset="-79"/>
                <a:ea typeface="Times New Roman" panose="02020603050405020304" pitchFamily="18" charset="0"/>
                <a:cs typeface="Assistant" pitchFamily="2" charset="-79"/>
              </a:rPr>
              <a:t>איך אני בונה מערך יעיל ואפקטיבי למתן מענה לפערים חינוכיים?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B393EF0-0255-C4E7-1B6C-DA5ED7816F81}"/>
              </a:ext>
            </a:extLst>
          </p:cNvPr>
          <p:cNvSpPr txBox="1"/>
          <p:nvPr/>
        </p:nvSpPr>
        <p:spPr>
          <a:xfrm>
            <a:off x="3277767" y="4208584"/>
            <a:ext cx="1358731" cy="5738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70000"/>
              </a:lnSpc>
              <a:spcAft>
                <a:spcPts val="800"/>
              </a:spcAft>
            </a:pPr>
            <a:r>
              <a:rPr lang="he-IL" sz="1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ssistant" pitchFamily="2" charset="-79"/>
                <a:ea typeface="Times New Roman" panose="02020603050405020304" pitchFamily="18" charset="0"/>
                <a:cs typeface="Assistant" pitchFamily="2" charset="-79"/>
              </a:rPr>
              <a:t>מהם מקורות המידע שעומדים לרשותי? באילו מהם כדאי שאתמקד?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F9A21B5-F7E8-4001-6E6A-4A9C2BC6FA6C}"/>
              </a:ext>
            </a:extLst>
          </p:cNvPr>
          <p:cNvSpPr txBox="1"/>
          <p:nvPr/>
        </p:nvSpPr>
        <p:spPr>
          <a:xfrm>
            <a:off x="3086287" y="5168005"/>
            <a:ext cx="1615066" cy="692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70000"/>
              </a:lnSpc>
              <a:spcAft>
                <a:spcPts val="800"/>
              </a:spcAft>
            </a:pPr>
            <a:r>
              <a:rPr lang="he-IL" sz="1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ssistant" pitchFamily="2" charset="-79"/>
                <a:ea typeface="Times New Roman" panose="02020603050405020304" pitchFamily="18" charset="0"/>
                <a:cs typeface="Assistant" pitchFamily="2" charset="-79"/>
              </a:rPr>
              <a:t>איך אאבחן היטב אילו מהתוכניות </a:t>
            </a:r>
            <a:r>
              <a:rPr lang="he-IL" sz="11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ssistant" pitchFamily="2" charset="-79"/>
                <a:ea typeface="Times New Roman" panose="02020603050405020304" pitchFamily="18" charset="0"/>
                <a:cs typeface="Assistant" pitchFamily="2" charset="-79"/>
              </a:rPr>
              <a:t>הרשותיות</a:t>
            </a:r>
            <a:r>
              <a:rPr lang="he-IL" sz="1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ssistant" pitchFamily="2" charset="-79"/>
                <a:ea typeface="Times New Roman" panose="02020603050405020304" pitchFamily="18" charset="0"/>
                <a:cs typeface="Assistant" pitchFamily="2" charset="-79"/>
              </a:rPr>
              <a:t> העוסקות בקידום הישגים אפקטיביות יותר לצמצום פערים?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6570EED-48FD-9C35-0DCD-8172B1C68C68}"/>
              </a:ext>
            </a:extLst>
          </p:cNvPr>
          <p:cNvSpPr txBox="1"/>
          <p:nvPr/>
        </p:nvSpPr>
        <p:spPr>
          <a:xfrm>
            <a:off x="5535961" y="3729337"/>
            <a:ext cx="1080246" cy="985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1">
              <a:lnSpc>
                <a:spcPct val="80000"/>
              </a:lnSpc>
              <a:defRPr/>
            </a:pPr>
            <a:r>
              <a:rPr lang="he-IL" sz="2400" b="1" dirty="0">
                <a:solidFill>
                  <a:srgbClr val="182B6F"/>
                </a:solidFill>
                <a:latin typeface="Assistant" pitchFamily="2" charset="-79"/>
                <a:cs typeface="Assistant" pitchFamily="2" charset="-79"/>
              </a:rPr>
              <a:t>הערכה לשם שיפור</a:t>
            </a:r>
          </a:p>
        </p:txBody>
      </p:sp>
      <p:sp>
        <p:nvSpPr>
          <p:cNvPr id="68" name="Rounded Rectangle 67">
            <a:hlinkClick r:id="rId10"/>
            <a:extLst>
              <a:ext uri="{FF2B5EF4-FFF2-40B4-BE49-F238E27FC236}">
                <a16:creationId xmlns:a16="http://schemas.microsoft.com/office/drawing/2014/main" id="{2B640220-8296-48FF-0B0A-83F36C47E204}"/>
              </a:ext>
            </a:extLst>
          </p:cNvPr>
          <p:cNvSpPr/>
          <p:nvPr/>
        </p:nvSpPr>
        <p:spPr>
          <a:xfrm>
            <a:off x="543986" y="5860310"/>
            <a:ext cx="2139908" cy="420072"/>
          </a:xfrm>
          <a:prstGeom prst="roundRect">
            <a:avLst>
              <a:gd name="adj" fmla="val 50000"/>
            </a:avLst>
          </a:prstGeom>
          <a:solidFill>
            <a:srgbClr val="192B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IL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10CD675-556C-C4B7-BBA1-66E768A1E7E5}"/>
              </a:ext>
            </a:extLst>
          </p:cNvPr>
          <p:cNvSpPr txBox="1"/>
          <p:nvPr/>
        </p:nvSpPr>
        <p:spPr>
          <a:xfrm>
            <a:off x="543986" y="5948518"/>
            <a:ext cx="2139908" cy="243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1">
              <a:lnSpc>
                <a:spcPct val="80000"/>
              </a:lnSpc>
              <a:defRPr/>
            </a:pPr>
            <a:r>
              <a:rPr lang="he-IL" sz="1200" b="1" dirty="0">
                <a:solidFill>
                  <a:schemeClr val="bg1"/>
                </a:solidFill>
                <a:latin typeface="Assistant" pitchFamily="2" charset="-79"/>
                <a:cs typeface="Assistant" pitchFamily="2" charset="-79"/>
              </a:rPr>
              <a:t>למעבר ל-</a:t>
            </a:r>
            <a:r>
              <a:rPr lang="en-US" sz="1200" b="1" dirty="0">
                <a:solidFill>
                  <a:schemeClr val="bg1"/>
                </a:solidFill>
                <a:latin typeface="Assistant" pitchFamily="2" charset="-79"/>
                <a:cs typeface="Assistant" pitchFamily="2" charset="-79"/>
              </a:rPr>
              <a:t>PADLET</a:t>
            </a:r>
            <a:r>
              <a:rPr lang="he-IL" sz="1200" b="1" dirty="0">
                <a:solidFill>
                  <a:schemeClr val="bg1"/>
                </a:solidFill>
                <a:latin typeface="Assistant" pitchFamily="2" charset="-79"/>
                <a:cs typeface="Assistant" pitchFamily="2" charset="-79"/>
              </a:rPr>
              <a:t> </a:t>
            </a:r>
            <a:r>
              <a:rPr lang="en-US" sz="1200" b="1" dirty="0">
                <a:solidFill>
                  <a:schemeClr val="bg1"/>
                </a:solidFill>
                <a:latin typeface="Assistant" pitchFamily="2" charset="-79"/>
                <a:cs typeface="Assistant" pitchFamily="2" charset="-79"/>
              </a:rPr>
              <a:t> </a:t>
            </a:r>
            <a:r>
              <a:rPr lang="he-IL" sz="1200" b="1" dirty="0">
                <a:solidFill>
                  <a:schemeClr val="bg1"/>
                </a:solidFill>
                <a:latin typeface="Assistant" pitchFamily="2" charset="-79"/>
                <a:cs typeface="Assistant" pitchFamily="2" charset="-79"/>
              </a:rPr>
              <a:t>לחצו כאן</a:t>
            </a:r>
          </a:p>
        </p:txBody>
      </p:sp>
      <p:pic>
        <p:nvPicPr>
          <p:cNvPr id="72" name="Picture 71" descr="A hand pointing at something&#10;&#10;Description automatically generated">
            <a:extLst>
              <a:ext uri="{FF2B5EF4-FFF2-40B4-BE49-F238E27FC236}">
                <a16:creationId xmlns:a16="http://schemas.microsoft.com/office/drawing/2014/main" id="{0FAAC4DF-A1CA-6C49-6A08-60B2BAA6034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30618">
            <a:off x="2458453" y="6087983"/>
            <a:ext cx="121672" cy="179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016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">
            <a:extLst>
              <a:ext uri="{FF2B5EF4-FFF2-40B4-BE49-F238E27FC236}">
                <a16:creationId xmlns:a16="http://schemas.microsoft.com/office/drawing/2014/main" id="{9C078EB6-8EDF-8F7D-AF6B-39AD0FD27B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744" y="643445"/>
            <a:ext cx="6487862" cy="8713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DA2920-E58A-EDE2-6BA0-AA6FAD3340EB}"/>
              </a:ext>
            </a:extLst>
          </p:cNvPr>
          <p:cNvSpPr txBox="1"/>
          <p:nvPr/>
        </p:nvSpPr>
        <p:spPr>
          <a:xfrm>
            <a:off x="1404597" y="645861"/>
            <a:ext cx="94021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ssistant" pitchFamily="2" charset="-79"/>
                <a:ea typeface="+mn-ea"/>
                <a:cs typeface="Assistant" pitchFamily="2" charset="-79"/>
              </a:rPr>
              <a:t>תוכנית לקידום הישגים</a:t>
            </a:r>
            <a:endParaRPr kumimoji="0" lang="en-IL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ssistant" pitchFamily="2" charset="-79"/>
              <a:ea typeface="+mn-ea"/>
              <a:cs typeface="Assistant" pitchFamily="2" charset="-79"/>
            </a:endParaRPr>
          </a:p>
        </p:txBody>
      </p:sp>
      <p:grpSp>
        <p:nvGrpSpPr>
          <p:cNvPr id="374" name="Group 373">
            <a:extLst>
              <a:ext uri="{FF2B5EF4-FFF2-40B4-BE49-F238E27FC236}">
                <a16:creationId xmlns:a16="http://schemas.microsoft.com/office/drawing/2014/main" id="{FF4396BD-310E-32F1-4CA7-5B2A0BAD3F51}"/>
              </a:ext>
            </a:extLst>
          </p:cNvPr>
          <p:cNvGrpSpPr/>
          <p:nvPr/>
        </p:nvGrpSpPr>
        <p:grpSpPr>
          <a:xfrm>
            <a:off x="478294" y="1831513"/>
            <a:ext cx="11235411" cy="4685818"/>
            <a:chOff x="-305534" y="1986496"/>
            <a:chExt cx="11235411" cy="4685818"/>
          </a:xfrm>
        </p:grpSpPr>
        <p:sp>
          <p:nvSpPr>
            <p:cNvPr id="375" name="Rounded Rectangle 374">
              <a:extLst>
                <a:ext uri="{FF2B5EF4-FFF2-40B4-BE49-F238E27FC236}">
                  <a16:creationId xmlns:a16="http://schemas.microsoft.com/office/drawing/2014/main" id="{061DB887-A3E2-944E-5538-8BEADC8468C7}"/>
                </a:ext>
              </a:extLst>
            </p:cNvPr>
            <p:cNvSpPr/>
            <p:nvPr/>
          </p:nvSpPr>
          <p:spPr>
            <a:xfrm>
              <a:off x="9422675" y="2490214"/>
              <a:ext cx="1439675" cy="4177285"/>
            </a:xfrm>
            <a:prstGeom prst="roundRect">
              <a:avLst/>
            </a:prstGeom>
            <a:noFill/>
            <a:ln>
              <a:solidFill>
                <a:srgbClr val="F593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646652" rtl="0" eaLnBrk="1" latinLnBrk="0" hangingPunct="1"/>
              <a:endParaRPr lang="en-IL" sz="2546"/>
            </a:p>
          </p:txBody>
        </p:sp>
        <p:sp>
          <p:nvSpPr>
            <p:cNvPr id="376" name="Rounded Rectangle 375">
              <a:extLst>
                <a:ext uri="{FF2B5EF4-FFF2-40B4-BE49-F238E27FC236}">
                  <a16:creationId xmlns:a16="http://schemas.microsoft.com/office/drawing/2014/main" id="{7F5F6AF4-E016-F292-A800-BD2C3C56C23E}"/>
                </a:ext>
              </a:extLst>
            </p:cNvPr>
            <p:cNvSpPr/>
            <p:nvPr/>
          </p:nvSpPr>
          <p:spPr>
            <a:xfrm>
              <a:off x="8068971" y="2640153"/>
              <a:ext cx="1359975" cy="4027348"/>
            </a:xfrm>
            <a:prstGeom prst="roundRect">
              <a:avLst/>
            </a:prstGeom>
            <a:noFill/>
            <a:ln>
              <a:solidFill>
                <a:srgbClr val="F5C7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646652" rtl="0" eaLnBrk="1" latinLnBrk="0" hangingPunct="1"/>
              <a:endParaRPr lang="en-IL" sz="2546"/>
            </a:p>
          </p:txBody>
        </p:sp>
        <p:sp>
          <p:nvSpPr>
            <p:cNvPr id="377" name="Rounded Rectangle 376">
              <a:extLst>
                <a:ext uri="{FF2B5EF4-FFF2-40B4-BE49-F238E27FC236}">
                  <a16:creationId xmlns:a16="http://schemas.microsoft.com/office/drawing/2014/main" id="{E5785A4D-ADA3-05AC-92C7-C4183D29A5B0}"/>
                </a:ext>
              </a:extLst>
            </p:cNvPr>
            <p:cNvSpPr/>
            <p:nvPr/>
          </p:nvSpPr>
          <p:spPr>
            <a:xfrm>
              <a:off x="6665875" y="2640153"/>
              <a:ext cx="1381787" cy="4027348"/>
            </a:xfrm>
            <a:prstGeom prst="roundRect">
              <a:avLst/>
            </a:prstGeom>
            <a:noFill/>
            <a:ln>
              <a:solidFill>
                <a:srgbClr val="952C5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646652" rtl="1" eaLnBrk="1" latinLnBrk="0" hangingPunct="1"/>
              <a:endParaRPr lang="en-IL" sz="2546"/>
            </a:p>
          </p:txBody>
        </p:sp>
        <p:sp>
          <p:nvSpPr>
            <p:cNvPr id="378" name="Rounded Rectangle 377">
              <a:extLst>
                <a:ext uri="{FF2B5EF4-FFF2-40B4-BE49-F238E27FC236}">
                  <a16:creationId xmlns:a16="http://schemas.microsoft.com/office/drawing/2014/main" id="{25BB3595-65C9-0C2A-70BD-963BB2F6E670}"/>
                </a:ext>
              </a:extLst>
            </p:cNvPr>
            <p:cNvSpPr/>
            <p:nvPr/>
          </p:nvSpPr>
          <p:spPr>
            <a:xfrm>
              <a:off x="5349728" y="2640153"/>
              <a:ext cx="1307567" cy="4027348"/>
            </a:xfrm>
            <a:prstGeom prst="roundRect">
              <a:avLst/>
            </a:prstGeom>
            <a:noFill/>
            <a:ln>
              <a:solidFill>
                <a:srgbClr val="192C7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46652" rtl="1"/>
              <a:endParaRPr lang="en-IL" sz="2546"/>
            </a:p>
          </p:txBody>
        </p:sp>
        <p:sp>
          <p:nvSpPr>
            <p:cNvPr id="379" name="Rounded Rectangle 378">
              <a:extLst>
                <a:ext uri="{FF2B5EF4-FFF2-40B4-BE49-F238E27FC236}">
                  <a16:creationId xmlns:a16="http://schemas.microsoft.com/office/drawing/2014/main" id="{E4E44E12-0A51-001C-C977-D2F3E1ED2F60}"/>
                </a:ext>
              </a:extLst>
            </p:cNvPr>
            <p:cNvSpPr/>
            <p:nvPr/>
          </p:nvSpPr>
          <p:spPr>
            <a:xfrm>
              <a:off x="4046296" y="2640153"/>
              <a:ext cx="1294379" cy="4027348"/>
            </a:xfrm>
            <a:prstGeom prst="roundRect">
              <a:avLst/>
            </a:prstGeom>
            <a:noFill/>
            <a:ln>
              <a:solidFill>
                <a:srgbClr val="0883B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46652" rtl="1"/>
              <a:endParaRPr lang="en-IL" sz="2546"/>
            </a:p>
          </p:txBody>
        </p:sp>
        <p:sp>
          <p:nvSpPr>
            <p:cNvPr id="380" name="Rounded Rectangle 379">
              <a:extLst>
                <a:ext uri="{FF2B5EF4-FFF2-40B4-BE49-F238E27FC236}">
                  <a16:creationId xmlns:a16="http://schemas.microsoft.com/office/drawing/2014/main" id="{ACCD3581-FBDA-7DDC-06E0-4C2B7F677729}"/>
                </a:ext>
              </a:extLst>
            </p:cNvPr>
            <p:cNvSpPr/>
            <p:nvPr/>
          </p:nvSpPr>
          <p:spPr>
            <a:xfrm>
              <a:off x="2711718" y="2644966"/>
              <a:ext cx="1316783" cy="4027348"/>
            </a:xfrm>
            <a:prstGeom prst="roundRect">
              <a:avLst/>
            </a:prstGeom>
            <a:noFill/>
            <a:ln>
              <a:solidFill>
                <a:srgbClr val="91508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46652" rtl="1"/>
              <a:endParaRPr lang="en-IL" sz="2546"/>
            </a:p>
          </p:txBody>
        </p:sp>
        <p:sp>
          <p:nvSpPr>
            <p:cNvPr id="381" name="Rounded Rectangle 380">
              <a:extLst>
                <a:ext uri="{FF2B5EF4-FFF2-40B4-BE49-F238E27FC236}">
                  <a16:creationId xmlns:a16="http://schemas.microsoft.com/office/drawing/2014/main" id="{BFF97F26-4FA0-10C4-7C7F-30C694BA6062}"/>
                </a:ext>
              </a:extLst>
            </p:cNvPr>
            <p:cNvSpPr/>
            <p:nvPr/>
          </p:nvSpPr>
          <p:spPr>
            <a:xfrm>
              <a:off x="1390492" y="2640153"/>
              <a:ext cx="1300786" cy="4027348"/>
            </a:xfrm>
            <a:prstGeom prst="roundRect">
              <a:avLst/>
            </a:prstGeom>
            <a:noFill/>
            <a:ln>
              <a:solidFill>
                <a:srgbClr val="A0B73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46652" rtl="1"/>
              <a:endParaRPr lang="en-IL" sz="2546"/>
            </a:p>
          </p:txBody>
        </p:sp>
        <p:sp>
          <p:nvSpPr>
            <p:cNvPr id="382" name="Rounded Rectangle 381">
              <a:extLst>
                <a:ext uri="{FF2B5EF4-FFF2-40B4-BE49-F238E27FC236}">
                  <a16:creationId xmlns:a16="http://schemas.microsoft.com/office/drawing/2014/main" id="{10035F5F-0BDE-9218-B62B-27FC94329FEF}"/>
                </a:ext>
              </a:extLst>
            </p:cNvPr>
            <p:cNvSpPr/>
            <p:nvPr/>
          </p:nvSpPr>
          <p:spPr>
            <a:xfrm>
              <a:off x="-47561" y="2640153"/>
              <a:ext cx="1421607" cy="4027348"/>
            </a:xfrm>
            <a:prstGeom prst="roundRect">
              <a:avLst/>
            </a:prstGeom>
            <a:noFill/>
            <a:ln>
              <a:solidFill>
                <a:srgbClr val="35BFF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46652" rtl="1"/>
              <a:endParaRPr lang="en-IL" sz="2546"/>
            </a:p>
          </p:txBody>
        </p:sp>
        <p:pic>
          <p:nvPicPr>
            <p:cNvPr id="383" name="Picture 382" descr="A blue and black rectangle&#10;&#10;Description automatically generated">
              <a:extLst>
                <a:ext uri="{FF2B5EF4-FFF2-40B4-BE49-F238E27FC236}">
                  <a16:creationId xmlns:a16="http://schemas.microsoft.com/office/drawing/2014/main" id="{44DFB662-AF56-62EB-D161-DB3CBB8D45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-305534" y="1997639"/>
              <a:ext cx="11235411" cy="1500495"/>
            </a:xfrm>
            <a:prstGeom prst="rect">
              <a:avLst/>
            </a:prstGeom>
          </p:spPr>
        </p:pic>
        <p:sp>
          <p:nvSpPr>
            <p:cNvPr id="384" name="TextBox 383">
              <a:extLst>
                <a:ext uri="{FF2B5EF4-FFF2-40B4-BE49-F238E27FC236}">
                  <a16:creationId xmlns:a16="http://schemas.microsoft.com/office/drawing/2014/main" id="{D244D69A-6466-28D2-93AF-D6446EC57EED}"/>
                </a:ext>
              </a:extLst>
            </p:cNvPr>
            <p:cNvSpPr txBox="1"/>
            <p:nvPr/>
          </p:nvSpPr>
          <p:spPr>
            <a:xfrm>
              <a:off x="9448328" y="1986496"/>
              <a:ext cx="1292523" cy="48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spcAft>
                  <a:spcPts val="1131"/>
                </a:spcAft>
              </a:pPr>
              <a:r>
                <a:rPr lang="he-IL" sz="1273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ssistant" pitchFamily="2" charset="-79"/>
                  <a:ea typeface="Times New Roman" panose="02020603050405020304" pitchFamily="18" charset="0"/>
                  <a:cs typeface="Assistant" pitchFamily="2" charset="-79"/>
                </a:rPr>
                <a:t>הפער (ה"תופעה")</a:t>
              </a:r>
            </a:p>
          </p:txBody>
        </p:sp>
        <p:sp>
          <p:nvSpPr>
            <p:cNvPr id="385" name="TextBox 384">
              <a:extLst>
                <a:ext uri="{FF2B5EF4-FFF2-40B4-BE49-F238E27FC236}">
                  <a16:creationId xmlns:a16="http://schemas.microsoft.com/office/drawing/2014/main" id="{54353A8E-2A60-7952-FAB0-F8E3C5F14B62}"/>
                </a:ext>
              </a:extLst>
            </p:cNvPr>
            <p:cNvSpPr txBox="1"/>
            <p:nvPr/>
          </p:nvSpPr>
          <p:spPr>
            <a:xfrm>
              <a:off x="8078252" y="1986496"/>
              <a:ext cx="1292523" cy="48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spcAft>
                  <a:spcPts val="1131"/>
                </a:spcAft>
              </a:pPr>
              <a:r>
                <a:rPr lang="he-IL" sz="1273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ssistant" pitchFamily="2" charset="-79"/>
                  <a:ea typeface="Times New Roman" panose="02020603050405020304" pitchFamily="18" charset="0"/>
                  <a:cs typeface="Assistant" pitchFamily="2" charset="-79"/>
                </a:rPr>
                <a:t>הגורמים (ה"בעיה"):</a:t>
              </a:r>
            </a:p>
          </p:txBody>
        </p:sp>
        <p:sp>
          <p:nvSpPr>
            <p:cNvPr id="386" name="TextBox 385">
              <a:extLst>
                <a:ext uri="{FF2B5EF4-FFF2-40B4-BE49-F238E27FC236}">
                  <a16:creationId xmlns:a16="http://schemas.microsoft.com/office/drawing/2014/main" id="{E9B5B150-596B-A890-2C1C-CF80F791ECDA}"/>
                </a:ext>
              </a:extLst>
            </p:cNvPr>
            <p:cNvSpPr txBox="1"/>
            <p:nvPr/>
          </p:nvSpPr>
          <p:spPr>
            <a:xfrm>
              <a:off x="6696306" y="2102914"/>
              <a:ext cx="1292523" cy="288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spcAft>
                  <a:spcPts val="1131"/>
                </a:spcAft>
              </a:pPr>
              <a:r>
                <a:rPr lang="he-IL" sz="1273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ssistant" pitchFamily="2" charset="-79"/>
                  <a:ea typeface="Times New Roman" panose="02020603050405020304" pitchFamily="18" charset="0"/>
                  <a:cs typeface="Assistant" pitchFamily="2" charset="-79"/>
                </a:rPr>
                <a:t>היעד:</a:t>
              </a:r>
            </a:p>
          </p:txBody>
        </p:sp>
        <p:sp>
          <p:nvSpPr>
            <p:cNvPr id="387" name="TextBox 386">
              <a:extLst>
                <a:ext uri="{FF2B5EF4-FFF2-40B4-BE49-F238E27FC236}">
                  <a16:creationId xmlns:a16="http://schemas.microsoft.com/office/drawing/2014/main" id="{F4AC8584-8B70-EBCD-1404-BCC0BEEFCA48}"/>
                </a:ext>
              </a:extLst>
            </p:cNvPr>
            <p:cNvSpPr txBox="1"/>
            <p:nvPr/>
          </p:nvSpPr>
          <p:spPr>
            <a:xfrm>
              <a:off x="5518988" y="1986496"/>
              <a:ext cx="1194184" cy="48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spcAft>
                  <a:spcPts val="1131"/>
                </a:spcAft>
              </a:pPr>
              <a:r>
                <a:rPr lang="he-IL" sz="1273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ssistant" pitchFamily="2" charset="-79"/>
                  <a:ea typeface="Times New Roman" panose="02020603050405020304" pitchFamily="18" charset="0"/>
                  <a:cs typeface="Assistant" pitchFamily="2" charset="-79"/>
                </a:rPr>
                <a:t>ערוצי השפעה של הרשות:</a:t>
              </a:r>
            </a:p>
          </p:txBody>
        </p:sp>
        <p:sp>
          <p:nvSpPr>
            <p:cNvPr id="388" name="TextBox 387">
              <a:extLst>
                <a:ext uri="{FF2B5EF4-FFF2-40B4-BE49-F238E27FC236}">
                  <a16:creationId xmlns:a16="http://schemas.microsoft.com/office/drawing/2014/main" id="{5265EE07-0D94-8CC5-E71C-24904BC90912}"/>
                </a:ext>
              </a:extLst>
            </p:cNvPr>
            <p:cNvSpPr txBox="1"/>
            <p:nvPr/>
          </p:nvSpPr>
          <p:spPr>
            <a:xfrm>
              <a:off x="6696306" y="2542175"/>
              <a:ext cx="1258052" cy="419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lnSpc>
                  <a:spcPct val="70000"/>
                </a:lnSpc>
                <a:spcAft>
                  <a:spcPts val="1131"/>
                </a:spcAft>
              </a:pPr>
              <a:r>
                <a:rPr lang="en-US" sz="990" dirty="0">
                  <a:solidFill>
                    <a:schemeClr val="bg1"/>
                  </a:solidFill>
                  <a:latin typeface="Assistant" pitchFamily="2" charset="-79"/>
                  <a:ea typeface="Times New Roman" panose="02020603050405020304" pitchFamily="18" charset="0"/>
                  <a:cs typeface="Assistant" pitchFamily="2" charset="-79"/>
                </a:rPr>
                <a:t> SMART</a:t>
              </a:r>
              <a:r>
                <a:rPr lang="he-IL" sz="990" dirty="0">
                  <a:solidFill>
                    <a:schemeClr val="bg1"/>
                  </a:solidFill>
                  <a:latin typeface="Assistant" pitchFamily="2" charset="-79"/>
                  <a:ea typeface="Times New Roman" panose="02020603050405020304" pitchFamily="18" charset="0"/>
                  <a:cs typeface="Assistant" pitchFamily="2" charset="-79"/>
                </a:rPr>
                <a:t>- </a:t>
              </a:r>
              <a:r>
                <a:rPr lang="en-US" sz="990" dirty="0">
                  <a:solidFill>
                    <a:schemeClr val="bg1"/>
                  </a:solidFill>
                  <a:latin typeface="Assistant" pitchFamily="2" charset="-79"/>
                  <a:ea typeface="Times New Roman" panose="02020603050405020304" pitchFamily="18" charset="0"/>
                  <a:cs typeface="Assistant" pitchFamily="2" charset="-79"/>
                </a:rPr>
                <a:t>)</a:t>
              </a:r>
              <a:r>
                <a:rPr lang="he-IL" sz="990" dirty="0">
                  <a:solidFill>
                    <a:schemeClr val="bg1"/>
                  </a:solidFill>
                  <a:latin typeface="Assistant" pitchFamily="2" charset="-79"/>
                  <a:ea typeface="Times New Roman" panose="02020603050405020304" pitchFamily="18" charset="0"/>
                  <a:cs typeface="Assistant" pitchFamily="2" charset="-79"/>
                </a:rPr>
                <a:t>ספציפי, מדיד, בר ביצוע, ריאלי, תחום בזמן)</a:t>
              </a:r>
            </a:p>
          </p:txBody>
        </p:sp>
        <p:sp>
          <p:nvSpPr>
            <p:cNvPr id="389" name="TextBox 388">
              <a:extLst>
                <a:ext uri="{FF2B5EF4-FFF2-40B4-BE49-F238E27FC236}">
                  <a16:creationId xmlns:a16="http://schemas.microsoft.com/office/drawing/2014/main" id="{A0DE5C11-A052-B677-A73F-7A7416C4C62B}"/>
                </a:ext>
              </a:extLst>
            </p:cNvPr>
            <p:cNvSpPr txBox="1"/>
            <p:nvPr/>
          </p:nvSpPr>
          <p:spPr>
            <a:xfrm>
              <a:off x="5244645" y="2500659"/>
              <a:ext cx="1330542" cy="5256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lnSpc>
                  <a:spcPct val="70000"/>
                </a:lnSpc>
                <a:spcAft>
                  <a:spcPts val="1131"/>
                </a:spcAft>
              </a:pPr>
              <a:r>
                <a:rPr lang="he-IL" sz="990" dirty="0">
                  <a:solidFill>
                    <a:schemeClr val="bg1"/>
                  </a:solidFill>
                  <a:latin typeface="Assistant" pitchFamily="2" charset="-79"/>
                  <a:ea typeface="Times New Roman" panose="02020603050405020304" pitchFamily="18" charset="0"/>
                  <a:cs typeface="Assistant" pitchFamily="2" charset="-79"/>
                </a:rPr>
                <a:t>(הורים / צוותי הוראה / מקומות תעסוקה / תשתיות ושירותים / תוכניות חינוכיות / אחר)</a:t>
              </a:r>
            </a:p>
          </p:txBody>
        </p:sp>
        <p:sp>
          <p:nvSpPr>
            <p:cNvPr id="390" name="TextBox 389">
              <a:extLst>
                <a:ext uri="{FF2B5EF4-FFF2-40B4-BE49-F238E27FC236}">
                  <a16:creationId xmlns:a16="http://schemas.microsoft.com/office/drawing/2014/main" id="{061CC5C6-94E3-BCB0-90DC-80C35D1BD03A}"/>
                </a:ext>
              </a:extLst>
            </p:cNvPr>
            <p:cNvSpPr txBox="1"/>
            <p:nvPr/>
          </p:nvSpPr>
          <p:spPr>
            <a:xfrm>
              <a:off x="4090488" y="2102914"/>
              <a:ext cx="1292523" cy="288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spcAft>
                  <a:spcPts val="1131"/>
                </a:spcAft>
              </a:pPr>
              <a:r>
                <a:rPr lang="he-IL" sz="1273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ssistant" pitchFamily="2" charset="-79"/>
                  <a:ea typeface="Times New Roman" panose="02020603050405020304" pitchFamily="18" charset="0"/>
                  <a:cs typeface="Assistant" pitchFamily="2" charset="-79"/>
                </a:rPr>
                <a:t>מדדי הצלחה:</a:t>
              </a:r>
            </a:p>
          </p:txBody>
        </p:sp>
        <p:sp>
          <p:nvSpPr>
            <p:cNvPr id="391" name="TextBox 390">
              <a:extLst>
                <a:ext uri="{FF2B5EF4-FFF2-40B4-BE49-F238E27FC236}">
                  <a16:creationId xmlns:a16="http://schemas.microsoft.com/office/drawing/2014/main" id="{CFF04C41-BB24-BD4D-4C3B-5A4DFF304FF3}"/>
                </a:ext>
              </a:extLst>
            </p:cNvPr>
            <p:cNvSpPr txBox="1"/>
            <p:nvPr/>
          </p:nvSpPr>
          <p:spPr>
            <a:xfrm>
              <a:off x="2713983" y="1986496"/>
              <a:ext cx="1292523" cy="48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spcAft>
                  <a:spcPts val="1131"/>
                </a:spcAft>
              </a:pPr>
              <a:r>
                <a:rPr lang="he-IL" sz="1273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ssistant" pitchFamily="2" charset="-79"/>
                  <a:ea typeface="Times New Roman" panose="02020603050405020304" pitchFamily="18" charset="0"/>
                  <a:cs typeface="Assistant" pitchFamily="2" charset="-79"/>
                </a:rPr>
                <a:t>פעולות לטווח הקצר:</a:t>
              </a:r>
            </a:p>
          </p:txBody>
        </p:sp>
        <p:sp>
          <p:nvSpPr>
            <p:cNvPr id="392" name="TextBox 391">
              <a:extLst>
                <a:ext uri="{FF2B5EF4-FFF2-40B4-BE49-F238E27FC236}">
                  <a16:creationId xmlns:a16="http://schemas.microsoft.com/office/drawing/2014/main" id="{C571A467-DFA5-B52F-3DEF-5BAC5756F65A}"/>
                </a:ext>
              </a:extLst>
            </p:cNvPr>
            <p:cNvSpPr txBox="1"/>
            <p:nvPr/>
          </p:nvSpPr>
          <p:spPr>
            <a:xfrm>
              <a:off x="1412677" y="1986496"/>
              <a:ext cx="1292523" cy="48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spcAft>
                  <a:spcPts val="1131"/>
                </a:spcAft>
              </a:pPr>
              <a:r>
                <a:rPr lang="he-IL" sz="1273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ssistant" pitchFamily="2" charset="-79"/>
                  <a:ea typeface="Times New Roman" panose="02020603050405020304" pitchFamily="18" charset="0"/>
                  <a:cs typeface="Assistant" pitchFamily="2" charset="-79"/>
                </a:rPr>
                <a:t>פעולות לטווח הארוך:</a:t>
              </a:r>
            </a:p>
          </p:txBody>
        </p:sp>
        <p:sp>
          <p:nvSpPr>
            <p:cNvPr id="393" name="TextBox 392">
              <a:extLst>
                <a:ext uri="{FF2B5EF4-FFF2-40B4-BE49-F238E27FC236}">
                  <a16:creationId xmlns:a16="http://schemas.microsoft.com/office/drawing/2014/main" id="{0253C6A5-DADB-0BEE-4F95-63528D93DE94}"/>
                </a:ext>
              </a:extLst>
            </p:cNvPr>
            <p:cNvSpPr txBox="1"/>
            <p:nvPr/>
          </p:nvSpPr>
          <p:spPr>
            <a:xfrm>
              <a:off x="42601" y="1986496"/>
              <a:ext cx="1292523" cy="48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spcAft>
                  <a:spcPts val="1131"/>
                </a:spcAft>
              </a:pPr>
              <a:r>
                <a:rPr lang="he-IL" sz="1273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ssistant" pitchFamily="2" charset="-79"/>
                  <a:ea typeface="Times New Roman" panose="02020603050405020304" pitchFamily="18" charset="0"/>
                  <a:cs typeface="Assistant" pitchFamily="2" charset="-79"/>
                </a:rPr>
                <a:t>מנגנוני מעקב אחר התקדמות:</a:t>
              </a:r>
            </a:p>
          </p:txBody>
        </p:sp>
        <p:sp>
          <p:nvSpPr>
            <p:cNvPr id="394" name="TextBox 393">
              <a:extLst>
                <a:ext uri="{FF2B5EF4-FFF2-40B4-BE49-F238E27FC236}">
                  <a16:creationId xmlns:a16="http://schemas.microsoft.com/office/drawing/2014/main" id="{F498A350-6453-EECA-3B35-8501AFCFF5F2}"/>
                </a:ext>
              </a:extLst>
            </p:cNvPr>
            <p:cNvSpPr txBox="1"/>
            <p:nvPr/>
          </p:nvSpPr>
          <p:spPr>
            <a:xfrm>
              <a:off x="3910083" y="2640152"/>
              <a:ext cx="1330542" cy="2057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lnSpc>
                  <a:spcPct val="70000"/>
                </a:lnSpc>
                <a:spcAft>
                  <a:spcPts val="1131"/>
                </a:spcAft>
              </a:pPr>
              <a:r>
                <a:rPr lang="he-IL" sz="990" dirty="0">
                  <a:solidFill>
                    <a:schemeClr val="bg1"/>
                  </a:solidFill>
                  <a:latin typeface="Assistant" pitchFamily="2" charset="-79"/>
                  <a:ea typeface="Times New Roman" panose="02020603050405020304" pitchFamily="18" charset="0"/>
                  <a:cs typeface="Assistant" pitchFamily="2" charset="-79"/>
                </a:rPr>
                <a:t>(איך נדע שהצלחנו) </a:t>
              </a:r>
            </a:p>
          </p:txBody>
        </p:sp>
        <p:sp>
          <p:nvSpPr>
            <p:cNvPr id="395" name="TextBox 394">
              <a:extLst>
                <a:ext uri="{FF2B5EF4-FFF2-40B4-BE49-F238E27FC236}">
                  <a16:creationId xmlns:a16="http://schemas.microsoft.com/office/drawing/2014/main" id="{77D83C66-BE76-9EC6-00A2-1DB316C71403}"/>
                </a:ext>
              </a:extLst>
            </p:cNvPr>
            <p:cNvSpPr txBox="1"/>
            <p:nvPr/>
          </p:nvSpPr>
          <p:spPr>
            <a:xfrm>
              <a:off x="-194527" y="2538736"/>
              <a:ext cx="1406030" cy="419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lnSpc>
                  <a:spcPct val="70000"/>
                </a:lnSpc>
                <a:spcAft>
                  <a:spcPts val="1131"/>
                </a:spcAft>
              </a:pPr>
              <a:r>
                <a:rPr lang="he-IL" sz="990" dirty="0">
                  <a:solidFill>
                    <a:schemeClr val="bg1"/>
                  </a:solidFill>
                  <a:latin typeface="Assistant" pitchFamily="2" charset="-79"/>
                  <a:ea typeface="Times New Roman" panose="02020603050405020304" pitchFamily="18" charset="0"/>
                  <a:cs typeface="Assistant" pitchFamily="2" charset="-79"/>
                </a:rPr>
                <a:t>(כיצד נאסוף נתונים? באיזה אופן ובאיזו תדירות נקיים צומתי הערכה?)</a:t>
              </a:r>
            </a:p>
          </p:txBody>
        </p:sp>
        <p:grpSp>
          <p:nvGrpSpPr>
            <p:cNvPr id="396" name="Group 395">
              <a:extLst>
                <a:ext uri="{FF2B5EF4-FFF2-40B4-BE49-F238E27FC236}">
                  <a16:creationId xmlns:a16="http://schemas.microsoft.com/office/drawing/2014/main" id="{73E526A0-DF9C-5760-A51D-D4678EEA3DE7}"/>
                </a:ext>
              </a:extLst>
            </p:cNvPr>
            <p:cNvGrpSpPr/>
            <p:nvPr/>
          </p:nvGrpSpPr>
          <p:grpSpPr>
            <a:xfrm>
              <a:off x="9569365" y="3698175"/>
              <a:ext cx="1146295" cy="2740886"/>
              <a:chOff x="6458219" y="4191476"/>
              <a:chExt cx="810491" cy="1937951"/>
            </a:xfrm>
          </p:grpSpPr>
          <p:grpSp>
            <p:nvGrpSpPr>
              <p:cNvPr id="517" name="Group 516">
                <a:extLst>
                  <a:ext uri="{FF2B5EF4-FFF2-40B4-BE49-F238E27FC236}">
                    <a16:creationId xmlns:a16="http://schemas.microsoft.com/office/drawing/2014/main" id="{B93DA6C2-A3DD-17D0-216C-32694BE917EA}"/>
                  </a:ext>
                </a:extLst>
              </p:cNvPr>
              <p:cNvGrpSpPr/>
              <p:nvPr/>
            </p:nvGrpSpPr>
            <p:grpSpPr>
              <a:xfrm>
                <a:off x="6458219" y="4191476"/>
                <a:ext cx="810491" cy="1457588"/>
                <a:chOff x="8073736" y="5345906"/>
                <a:chExt cx="810491" cy="1457588"/>
              </a:xfrm>
            </p:grpSpPr>
            <p:cxnSp>
              <p:nvCxnSpPr>
                <p:cNvPr id="522" name="Straight Connector 521">
                  <a:extLst>
                    <a:ext uri="{FF2B5EF4-FFF2-40B4-BE49-F238E27FC236}">
                      <a16:creationId xmlns:a16="http://schemas.microsoft.com/office/drawing/2014/main" id="{64714C93-7B8F-B982-25C6-79B0B95206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73736" y="5345906"/>
                  <a:ext cx="810491" cy="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3" name="Straight Connector 522">
                  <a:extLst>
                    <a:ext uri="{FF2B5EF4-FFF2-40B4-BE49-F238E27FC236}">
                      <a16:creationId xmlns:a16="http://schemas.microsoft.com/office/drawing/2014/main" id="{6F81694F-604E-197F-411F-AD11D74DED2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73736" y="5507860"/>
                  <a:ext cx="810491" cy="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4" name="Straight Connector 523">
                  <a:extLst>
                    <a:ext uri="{FF2B5EF4-FFF2-40B4-BE49-F238E27FC236}">
                      <a16:creationId xmlns:a16="http://schemas.microsoft.com/office/drawing/2014/main" id="{C6EC030D-24E7-0265-0286-B4A2FB8413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73736" y="5669814"/>
                  <a:ext cx="810491" cy="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5" name="Straight Connector 524">
                  <a:extLst>
                    <a:ext uri="{FF2B5EF4-FFF2-40B4-BE49-F238E27FC236}">
                      <a16:creationId xmlns:a16="http://schemas.microsoft.com/office/drawing/2014/main" id="{5C24B478-E103-5EA5-2D3A-167F6D580A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73736" y="5831768"/>
                  <a:ext cx="810491" cy="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6" name="Straight Connector 525">
                  <a:extLst>
                    <a:ext uri="{FF2B5EF4-FFF2-40B4-BE49-F238E27FC236}">
                      <a16:creationId xmlns:a16="http://schemas.microsoft.com/office/drawing/2014/main" id="{0BEFD25A-CF30-C5C6-F189-372F7BF128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73736" y="5993722"/>
                  <a:ext cx="810491" cy="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7" name="Straight Connector 526">
                  <a:extLst>
                    <a:ext uri="{FF2B5EF4-FFF2-40B4-BE49-F238E27FC236}">
                      <a16:creationId xmlns:a16="http://schemas.microsoft.com/office/drawing/2014/main" id="{A7F2C0A0-9BB3-E578-404F-6068F022E5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73736" y="6155676"/>
                  <a:ext cx="810491" cy="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8" name="Straight Connector 527">
                  <a:extLst>
                    <a:ext uri="{FF2B5EF4-FFF2-40B4-BE49-F238E27FC236}">
                      <a16:creationId xmlns:a16="http://schemas.microsoft.com/office/drawing/2014/main" id="{6D445EE8-39D4-C75F-DFCC-F55EDC3417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73736" y="6317630"/>
                  <a:ext cx="810491" cy="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9" name="Straight Connector 528">
                  <a:extLst>
                    <a:ext uri="{FF2B5EF4-FFF2-40B4-BE49-F238E27FC236}">
                      <a16:creationId xmlns:a16="http://schemas.microsoft.com/office/drawing/2014/main" id="{50AA0C0D-8EE2-1FC7-C5EC-4499108538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73736" y="6479584"/>
                  <a:ext cx="810491" cy="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0" name="Straight Connector 529">
                  <a:extLst>
                    <a:ext uri="{FF2B5EF4-FFF2-40B4-BE49-F238E27FC236}">
                      <a16:creationId xmlns:a16="http://schemas.microsoft.com/office/drawing/2014/main" id="{9A994380-FCCD-34F1-9978-F342398CB4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73736" y="6641538"/>
                  <a:ext cx="810491" cy="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1" name="Straight Connector 530">
                  <a:extLst>
                    <a:ext uri="{FF2B5EF4-FFF2-40B4-BE49-F238E27FC236}">
                      <a16:creationId xmlns:a16="http://schemas.microsoft.com/office/drawing/2014/main" id="{A4BA805A-6F48-05E6-E6E6-4F183B5FFF6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73736" y="6803494"/>
                  <a:ext cx="810491" cy="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8" name="Group 517">
                <a:extLst>
                  <a:ext uri="{FF2B5EF4-FFF2-40B4-BE49-F238E27FC236}">
                    <a16:creationId xmlns:a16="http://schemas.microsoft.com/office/drawing/2014/main" id="{46250C64-70BD-7B21-700B-82794BD1515A}"/>
                  </a:ext>
                </a:extLst>
              </p:cNvPr>
              <p:cNvGrpSpPr/>
              <p:nvPr/>
            </p:nvGrpSpPr>
            <p:grpSpPr>
              <a:xfrm>
                <a:off x="6458219" y="5805519"/>
                <a:ext cx="810491" cy="323908"/>
                <a:chOff x="8073736" y="5345906"/>
                <a:chExt cx="810491" cy="323908"/>
              </a:xfrm>
            </p:grpSpPr>
            <p:cxnSp>
              <p:nvCxnSpPr>
                <p:cNvPr id="519" name="Straight Connector 518">
                  <a:extLst>
                    <a:ext uri="{FF2B5EF4-FFF2-40B4-BE49-F238E27FC236}">
                      <a16:creationId xmlns:a16="http://schemas.microsoft.com/office/drawing/2014/main" id="{C5C17646-E143-8CA9-2570-D2EE06B2CC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73736" y="5345906"/>
                  <a:ext cx="810491" cy="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0" name="Straight Connector 519">
                  <a:extLst>
                    <a:ext uri="{FF2B5EF4-FFF2-40B4-BE49-F238E27FC236}">
                      <a16:creationId xmlns:a16="http://schemas.microsoft.com/office/drawing/2014/main" id="{E6B7367C-175B-9DAC-37F3-53A14E5F620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73736" y="5507860"/>
                  <a:ext cx="810491" cy="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1" name="Straight Connector 520">
                  <a:extLst>
                    <a:ext uri="{FF2B5EF4-FFF2-40B4-BE49-F238E27FC236}">
                      <a16:creationId xmlns:a16="http://schemas.microsoft.com/office/drawing/2014/main" id="{1F1F4CC3-D58F-417E-9453-619BB2FFB9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73736" y="5669814"/>
                  <a:ext cx="810491" cy="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397" name="Picture 396" descr="A yellow pencil with a black background&#10;&#10;Description automatically generated">
              <a:extLst>
                <a:ext uri="{FF2B5EF4-FFF2-40B4-BE49-F238E27FC236}">
                  <a16:creationId xmlns:a16="http://schemas.microsoft.com/office/drawing/2014/main" id="{BD41BFF5-9392-41C5-0AE2-8F08BE2A00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55265" y="3434412"/>
              <a:ext cx="211489" cy="211489"/>
            </a:xfrm>
            <a:prstGeom prst="rect">
              <a:avLst/>
            </a:prstGeom>
          </p:spPr>
        </p:pic>
        <p:pic>
          <p:nvPicPr>
            <p:cNvPr id="398" name="Picture 397" descr="A blue pencil with a black background&#10;&#10;Description automatically generated">
              <a:extLst>
                <a:ext uri="{FF2B5EF4-FFF2-40B4-BE49-F238E27FC236}">
                  <a16:creationId xmlns:a16="http://schemas.microsoft.com/office/drawing/2014/main" id="{7A3B7BCC-3F7D-5800-B446-B13CD47BB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89014" y="3434412"/>
              <a:ext cx="211489" cy="211489"/>
            </a:xfrm>
            <a:prstGeom prst="rect">
              <a:avLst/>
            </a:prstGeom>
          </p:spPr>
        </p:pic>
        <p:pic>
          <p:nvPicPr>
            <p:cNvPr id="399" name="Picture 398" descr="A pencil with a black background&#10;&#10;Description automatically generated">
              <a:extLst>
                <a:ext uri="{FF2B5EF4-FFF2-40B4-BE49-F238E27FC236}">
                  <a16:creationId xmlns:a16="http://schemas.microsoft.com/office/drawing/2014/main" id="{31808637-C3F3-796D-6221-C078F85A99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573977" y="3434412"/>
              <a:ext cx="230400" cy="230400"/>
            </a:xfrm>
            <a:prstGeom prst="rect">
              <a:avLst/>
            </a:prstGeom>
          </p:spPr>
        </p:pic>
        <p:pic>
          <p:nvPicPr>
            <p:cNvPr id="400" name="Picture 399" descr="A green pencil with a black background&#10;&#10;Description automatically generated">
              <a:extLst>
                <a:ext uri="{FF2B5EF4-FFF2-40B4-BE49-F238E27FC236}">
                  <a16:creationId xmlns:a16="http://schemas.microsoft.com/office/drawing/2014/main" id="{340C941F-4FA6-BEE5-7C9A-0A0B38B3AC0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07352" y="3434412"/>
              <a:ext cx="232638" cy="232638"/>
            </a:xfrm>
            <a:prstGeom prst="rect">
              <a:avLst/>
            </a:prstGeom>
          </p:spPr>
        </p:pic>
        <p:pic>
          <p:nvPicPr>
            <p:cNvPr id="401" name="Picture 400" descr="A purple pencil with a black background&#10;&#10;Description automatically generated">
              <a:extLst>
                <a:ext uri="{FF2B5EF4-FFF2-40B4-BE49-F238E27FC236}">
                  <a16:creationId xmlns:a16="http://schemas.microsoft.com/office/drawing/2014/main" id="{31504308-B5B0-196C-F0F4-7F45ADDE6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750078" y="3434412"/>
              <a:ext cx="232638" cy="232638"/>
            </a:xfrm>
            <a:prstGeom prst="rect">
              <a:avLst/>
            </a:prstGeom>
          </p:spPr>
        </p:pic>
        <p:pic>
          <p:nvPicPr>
            <p:cNvPr id="402" name="Picture 401" descr="A blue pencil with a black background&#10;&#10;Description automatically generated">
              <a:extLst>
                <a:ext uri="{FF2B5EF4-FFF2-40B4-BE49-F238E27FC236}">
                  <a16:creationId xmlns:a16="http://schemas.microsoft.com/office/drawing/2014/main" id="{B61D4884-3FBA-55C7-FBCE-4D9DAEAEC7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064549" y="3434412"/>
              <a:ext cx="232638" cy="232638"/>
            </a:xfrm>
            <a:prstGeom prst="rect">
              <a:avLst/>
            </a:prstGeom>
          </p:spPr>
        </p:pic>
        <p:pic>
          <p:nvPicPr>
            <p:cNvPr id="403" name="Picture 402" descr="A pink pencil with a black background&#10;&#10;Description automatically generated">
              <a:extLst>
                <a:ext uri="{FF2B5EF4-FFF2-40B4-BE49-F238E27FC236}">
                  <a16:creationId xmlns:a16="http://schemas.microsoft.com/office/drawing/2014/main" id="{AFE67F1D-5B97-E974-8594-FBF35B3B3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760074" y="3434412"/>
              <a:ext cx="211489" cy="211489"/>
            </a:xfrm>
            <a:prstGeom prst="rect">
              <a:avLst/>
            </a:prstGeom>
          </p:spPr>
        </p:pic>
        <p:pic>
          <p:nvPicPr>
            <p:cNvPr id="404" name="Picture 403" descr="A blue pencil with a black background&#10;&#10;Description automatically generated">
              <a:extLst>
                <a:ext uri="{FF2B5EF4-FFF2-40B4-BE49-F238E27FC236}">
                  <a16:creationId xmlns:a16="http://schemas.microsoft.com/office/drawing/2014/main" id="{6D0B7D6B-D705-E544-1915-410582A7F5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95184" y="3434412"/>
              <a:ext cx="232638" cy="232638"/>
            </a:xfrm>
            <a:prstGeom prst="rect">
              <a:avLst/>
            </a:prstGeom>
          </p:spPr>
        </p:pic>
        <p:grpSp>
          <p:nvGrpSpPr>
            <p:cNvPr id="405" name="Group 404">
              <a:extLst>
                <a:ext uri="{FF2B5EF4-FFF2-40B4-BE49-F238E27FC236}">
                  <a16:creationId xmlns:a16="http://schemas.microsoft.com/office/drawing/2014/main" id="{B8A05C77-BAAD-EC39-9112-3847DC1B2D5F}"/>
                </a:ext>
              </a:extLst>
            </p:cNvPr>
            <p:cNvGrpSpPr/>
            <p:nvPr/>
          </p:nvGrpSpPr>
          <p:grpSpPr>
            <a:xfrm>
              <a:off x="8206170" y="3698175"/>
              <a:ext cx="1146295" cy="2740886"/>
              <a:chOff x="6458219" y="4191476"/>
              <a:chExt cx="810491" cy="1937951"/>
            </a:xfrm>
          </p:grpSpPr>
          <p:grpSp>
            <p:nvGrpSpPr>
              <p:cNvPr id="502" name="Group 501">
                <a:extLst>
                  <a:ext uri="{FF2B5EF4-FFF2-40B4-BE49-F238E27FC236}">
                    <a16:creationId xmlns:a16="http://schemas.microsoft.com/office/drawing/2014/main" id="{1FEF018F-7239-2575-2FF7-3BCFE762CE14}"/>
                  </a:ext>
                </a:extLst>
              </p:cNvPr>
              <p:cNvGrpSpPr/>
              <p:nvPr/>
            </p:nvGrpSpPr>
            <p:grpSpPr>
              <a:xfrm>
                <a:off x="6458219" y="4191476"/>
                <a:ext cx="810491" cy="1457588"/>
                <a:chOff x="8073736" y="5345906"/>
                <a:chExt cx="810491" cy="1457588"/>
              </a:xfrm>
            </p:grpSpPr>
            <p:cxnSp>
              <p:nvCxnSpPr>
                <p:cNvPr id="507" name="Straight Connector 506">
                  <a:extLst>
                    <a:ext uri="{FF2B5EF4-FFF2-40B4-BE49-F238E27FC236}">
                      <a16:creationId xmlns:a16="http://schemas.microsoft.com/office/drawing/2014/main" id="{AEAA1A02-01AD-C10E-AFD0-40C6F267D3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73736" y="5345906"/>
                  <a:ext cx="810491" cy="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8" name="Straight Connector 507">
                  <a:extLst>
                    <a:ext uri="{FF2B5EF4-FFF2-40B4-BE49-F238E27FC236}">
                      <a16:creationId xmlns:a16="http://schemas.microsoft.com/office/drawing/2014/main" id="{E38203D8-4895-C84D-B9C6-43A91C2FD7E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73736" y="5507860"/>
                  <a:ext cx="810491" cy="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9" name="Straight Connector 508">
                  <a:extLst>
                    <a:ext uri="{FF2B5EF4-FFF2-40B4-BE49-F238E27FC236}">
                      <a16:creationId xmlns:a16="http://schemas.microsoft.com/office/drawing/2014/main" id="{A6F4F471-75F8-29D9-75CD-4732CA20C4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73736" y="5669814"/>
                  <a:ext cx="810491" cy="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0" name="Straight Connector 509">
                  <a:extLst>
                    <a:ext uri="{FF2B5EF4-FFF2-40B4-BE49-F238E27FC236}">
                      <a16:creationId xmlns:a16="http://schemas.microsoft.com/office/drawing/2014/main" id="{7C2B8894-6E1A-0D48-490E-66A41405594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73736" y="5831768"/>
                  <a:ext cx="810491" cy="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1" name="Straight Connector 510">
                  <a:extLst>
                    <a:ext uri="{FF2B5EF4-FFF2-40B4-BE49-F238E27FC236}">
                      <a16:creationId xmlns:a16="http://schemas.microsoft.com/office/drawing/2014/main" id="{DD888DAC-2E4D-997B-60DC-CC9F1E7D510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73736" y="5993722"/>
                  <a:ext cx="810491" cy="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2" name="Straight Connector 511">
                  <a:extLst>
                    <a:ext uri="{FF2B5EF4-FFF2-40B4-BE49-F238E27FC236}">
                      <a16:creationId xmlns:a16="http://schemas.microsoft.com/office/drawing/2014/main" id="{8D5EA0C3-91FC-7AA9-F9E9-43B226EB2E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73736" y="6155676"/>
                  <a:ext cx="810491" cy="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3" name="Straight Connector 512">
                  <a:extLst>
                    <a:ext uri="{FF2B5EF4-FFF2-40B4-BE49-F238E27FC236}">
                      <a16:creationId xmlns:a16="http://schemas.microsoft.com/office/drawing/2014/main" id="{75721663-62DC-4F7C-020E-1AE89181FD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73736" y="6317630"/>
                  <a:ext cx="810491" cy="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4" name="Straight Connector 513">
                  <a:extLst>
                    <a:ext uri="{FF2B5EF4-FFF2-40B4-BE49-F238E27FC236}">
                      <a16:creationId xmlns:a16="http://schemas.microsoft.com/office/drawing/2014/main" id="{3E63B0BC-2C9C-D708-6858-AF5B4F74810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73736" y="6479584"/>
                  <a:ext cx="810491" cy="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5" name="Straight Connector 514">
                  <a:extLst>
                    <a:ext uri="{FF2B5EF4-FFF2-40B4-BE49-F238E27FC236}">
                      <a16:creationId xmlns:a16="http://schemas.microsoft.com/office/drawing/2014/main" id="{435D02E8-B682-A216-1E56-CFBC12388F6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73736" y="6641538"/>
                  <a:ext cx="810491" cy="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6" name="Straight Connector 515">
                  <a:extLst>
                    <a:ext uri="{FF2B5EF4-FFF2-40B4-BE49-F238E27FC236}">
                      <a16:creationId xmlns:a16="http://schemas.microsoft.com/office/drawing/2014/main" id="{C6D146B1-350F-9A78-1EBD-6F87701984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73736" y="6803494"/>
                  <a:ext cx="810491" cy="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3" name="Group 502">
                <a:extLst>
                  <a:ext uri="{FF2B5EF4-FFF2-40B4-BE49-F238E27FC236}">
                    <a16:creationId xmlns:a16="http://schemas.microsoft.com/office/drawing/2014/main" id="{318CE954-5F6F-670A-419E-538D950600DA}"/>
                  </a:ext>
                </a:extLst>
              </p:cNvPr>
              <p:cNvGrpSpPr/>
              <p:nvPr/>
            </p:nvGrpSpPr>
            <p:grpSpPr>
              <a:xfrm>
                <a:off x="6458219" y="5805519"/>
                <a:ext cx="810491" cy="323908"/>
                <a:chOff x="8073736" y="5345906"/>
                <a:chExt cx="810491" cy="323908"/>
              </a:xfrm>
            </p:grpSpPr>
            <p:cxnSp>
              <p:nvCxnSpPr>
                <p:cNvPr id="504" name="Straight Connector 503">
                  <a:extLst>
                    <a:ext uri="{FF2B5EF4-FFF2-40B4-BE49-F238E27FC236}">
                      <a16:creationId xmlns:a16="http://schemas.microsoft.com/office/drawing/2014/main" id="{D242B8D4-88F2-CA07-3428-8C16FA7FFAC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73736" y="5345906"/>
                  <a:ext cx="810491" cy="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5" name="Straight Connector 504">
                  <a:extLst>
                    <a:ext uri="{FF2B5EF4-FFF2-40B4-BE49-F238E27FC236}">
                      <a16:creationId xmlns:a16="http://schemas.microsoft.com/office/drawing/2014/main" id="{48B0DDB5-8A6F-05F0-6C3F-239B6B96667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73736" y="5507860"/>
                  <a:ext cx="810491" cy="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6" name="Straight Connector 505">
                  <a:extLst>
                    <a:ext uri="{FF2B5EF4-FFF2-40B4-BE49-F238E27FC236}">
                      <a16:creationId xmlns:a16="http://schemas.microsoft.com/office/drawing/2014/main" id="{CA1DD325-C14E-B79A-C37A-EEF43D264E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73736" y="5669814"/>
                  <a:ext cx="810491" cy="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06" name="Group 405">
              <a:extLst>
                <a:ext uri="{FF2B5EF4-FFF2-40B4-BE49-F238E27FC236}">
                  <a16:creationId xmlns:a16="http://schemas.microsoft.com/office/drawing/2014/main" id="{F7344471-16E3-99FB-41B9-E9DC8713E67F}"/>
                </a:ext>
              </a:extLst>
            </p:cNvPr>
            <p:cNvGrpSpPr/>
            <p:nvPr/>
          </p:nvGrpSpPr>
          <p:grpSpPr>
            <a:xfrm>
              <a:off x="6779121" y="3696050"/>
              <a:ext cx="1146295" cy="2740886"/>
              <a:chOff x="6458219" y="4191476"/>
              <a:chExt cx="810491" cy="1937951"/>
            </a:xfrm>
          </p:grpSpPr>
          <p:grpSp>
            <p:nvGrpSpPr>
              <p:cNvPr id="487" name="Group 486">
                <a:extLst>
                  <a:ext uri="{FF2B5EF4-FFF2-40B4-BE49-F238E27FC236}">
                    <a16:creationId xmlns:a16="http://schemas.microsoft.com/office/drawing/2014/main" id="{FD7A92E5-2F26-EFE5-8C10-036C9CAD8C17}"/>
                  </a:ext>
                </a:extLst>
              </p:cNvPr>
              <p:cNvGrpSpPr/>
              <p:nvPr/>
            </p:nvGrpSpPr>
            <p:grpSpPr>
              <a:xfrm>
                <a:off x="6458219" y="4191476"/>
                <a:ext cx="810491" cy="1457588"/>
                <a:chOff x="8073736" y="5345906"/>
                <a:chExt cx="810491" cy="1457588"/>
              </a:xfrm>
            </p:grpSpPr>
            <p:cxnSp>
              <p:nvCxnSpPr>
                <p:cNvPr id="492" name="Straight Connector 491">
                  <a:extLst>
                    <a:ext uri="{FF2B5EF4-FFF2-40B4-BE49-F238E27FC236}">
                      <a16:creationId xmlns:a16="http://schemas.microsoft.com/office/drawing/2014/main" id="{A1BADB49-0504-9070-55A9-E3D7355FAC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73736" y="5345906"/>
                  <a:ext cx="810491" cy="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3" name="Straight Connector 492">
                  <a:extLst>
                    <a:ext uri="{FF2B5EF4-FFF2-40B4-BE49-F238E27FC236}">
                      <a16:creationId xmlns:a16="http://schemas.microsoft.com/office/drawing/2014/main" id="{E51C4EC1-DCF9-7211-E559-0D7F8C14239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73736" y="5507860"/>
                  <a:ext cx="810491" cy="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4" name="Straight Connector 493">
                  <a:extLst>
                    <a:ext uri="{FF2B5EF4-FFF2-40B4-BE49-F238E27FC236}">
                      <a16:creationId xmlns:a16="http://schemas.microsoft.com/office/drawing/2014/main" id="{6A94F985-E040-A2F0-2495-3D552F74C1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73736" y="5669814"/>
                  <a:ext cx="810491" cy="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5" name="Straight Connector 494">
                  <a:extLst>
                    <a:ext uri="{FF2B5EF4-FFF2-40B4-BE49-F238E27FC236}">
                      <a16:creationId xmlns:a16="http://schemas.microsoft.com/office/drawing/2014/main" id="{0A898487-5026-B2C5-5799-0739DA79E1E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73736" y="5831768"/>
                  <a:ext cx="810491" cy="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6" name="Straight Connector 495">
                  <a:extLst>
                    <a:ext uri="{FF2B5EF4-FFF2-40B4-BE49-F238E27FC236}">
                      <a16:creationId xmlns:a16="http://schemas.microsoft.com/office/drawing/2014/main" id="{3E7A68BF-C34D-25CD-0BC3-42DF6028D4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73736" y="5993722"/>
                  <a:ext cx="810491" cy="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7" name="Straight Connector 496">
                  <a:extLst>
                    <a:ext uri="{FF2B5EF4-FFF2-40B4-BE49-F238E27FC236}">
                      <a16:creationId xmlns:a16="http://schemas.microsoft.com/office/drawing/2014/main" id="{080FB988-665C-8C89-6C45-0247B84B993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73736" y="6155676"/>
                  <a:ext cx="810491" cy="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8" name="Straight Connector 497">
                  <a:extLst>
                    <a:ext uri="{FF2B5EF4-FFF2-40B4-BE49-F238E27FC236}">
                      <a16:creationId xmlns:a16="http://schemas.microsoft.com/office/drawing/2014/main" id="{B4C7AAD4-EB9A-9E6D-CFFA-6327ED19B4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73736" y="6317630"/>
                  <a:ext cx="810491" cy="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9" name="Straight Connector 498">
                  <a:extLst>
                    <a:ext uri="{FF2B5EF4-FFF2-40B4-BE49-F238E27FC236}">
                      <a16:creationId xmlns:a16="http://schemas.microsoft.com/office/drawing/2014/main" id="{8EC22213-668A-0186-3B5D-6A9C0E2AD3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73736" y="6479584"/>
                  <a:ext cx="810491" cy="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0" name="Straight Connector 499">
                  <a:extLst>
                    <a:ext uri="{FF2B5EF4-FFF2-40B4-BE49-F238E27FC236}">
                      <a16:creationId xmlns:a16="http://schemas.microsoft.com/office/drawing/2014/main" id="{402C8ECB-3692-A475-58A8-7705DF9480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73736" y="6641538"/>
                  <a:ext cx="810491" cy="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1" name="Straight Connector 500">
                  <a:extLst>
                    <a:ext uri="{FF2B5EF4-FFF2-40B4-BE49-F238E27FC236}">
                      <a16:creationId xmlns:a16="http://schemas.microsoft.com/office/drawing/2014/main" id="{797255A1-AE6E-B9CB-9F53-3445A09D452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73736" y="6803494"/>
                  <a:ext cx="810491" cy="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88" name="Group 487">
                <a:extLst>
                  <a:ext uri="{FF2B5EF4-FFF2-40B4-BE49-F238E27FC236}">
                    <a16:creationId xmlns:a16="http://schemas.microsoft.com/office/drawing/2014/main" id="{43F7B8EE-623E-DFC1-7579-5015969EEA67}"/>
                  </a:ext>
                </a:extLst>
              </p:cNvPr>
              <p:cNvGrpSpPr/>
              <p:nvPr/>
            </p:nvGrpSpPr>
            <p:grpSpPr>
              <a:xfrm>
                <a:off x="6458219" y="5805519"/>
                <a:ext cx="810491" cy="323908"/>
                <a:chOff x="8073736" y="5345906"/>
                <a:chExt cx="810491" cy="323908"/>
              </a:xfrm>
            </p:grpSpPr>
            <p:cxnSp>
              <p:nvCxnSpPr>
                <p:cNvPr id="489" name="Straight Connector 488">
                  <a:extLst>
                    <a:ext uri="{FF2B5EF4-FFF2-40B4-BE49-F238E27FC236}">
                      <a16:creationId xmlns:a16="http://schemas.microsoft.com/office/drawing/2014/main" id="{AC4F69F2-920E-EECB-9B8F-76FF0E46CF0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73736" y="5345906"/>
                  <a:ext cx="810491" cy="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0" name="Straight Connector 489">
                  <a:extLst>
                    <a:ext uri="{FF2B5EF4-FFF2-40B4-BE49-F238E27FC236}">
                      <a16:creationId xmlns:a16="http://schemas.microsoft.com/office/drawing/2014/main" id="{A506D965-85D7-F762-720C-66FA4298B73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73736" y="5507860"/>
                  <a:ext cx="810491" cy="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1" name="Straight Connector 490">
                  <a:extLst>
                    <a:ext uri="{FF2B5EF4-FFF2-40B4-BE49-F238E27FC236}">
                      <a16:creationId xmlns:a16="http://schemas.microsoft.com/office/drawing/2014/main" id="{CA957D4B-F8F1-71C7-2098-F0654E89EB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73736" y="5669814"/>
                  <a:ext cx="810491" cy="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07" name="Group 406">
              <a:extLst>
                <a:ext uri="{FF2B5EF4-FFF2-40B4-BE49-F238E27FC236}">
                  <a16:creationId xmlns:a16="http://schemas.microsoft.com/office/drawing/2014/main" id="{94B7B03C-33D1-852D-C4D3-29BB6A734A7D}"/>
                </a:ext>
              </a:extLst>
            </p:cNvPr>
            <p:cNvGrpSpPr/>
            <p:nvPr/>
          </p:nvGrpSpPr>
          <p:grpSpPr>
            <a:xfrm>
              <a:off x="5415926" y="3696050"/>
              <a:ext cx="1146295" cy="2740886"/>
              <a:chOff x="6458219" y="4191476"/>
              <a:chExt cx="810491" cy="1937951"/>
            </a:xfrm>
          </p:grpSpPr>
          <p:grpSp>
            <p:nvGrpSpPr>
              <p:cNvPr id="472" name="Group 471">
                <a:extLst>
                  <a:ext uri="{FF2B5EF4-FFF2-40B4-BE49-F238E27FC236}">
                    <a16:creationId xmlns:a16="http://schemas.microsoft.com/office/drawing/2014/main" id="{5B0575A0-947B-C533-ECAC-A10D2303C89D}"/>
                  </a:ext>
                </a:extLst>
              </p:cNvPr>
              <p:cNvGrpSpPr/>
              <p:nvPr/>
            </p:nvGrpSpPr>
            <p:grpSpPr>
              <a:xfrm>
                <a:off x="6458219" y="4191476"/>
                <a:ext cx="810491" cy="1457588"/>
                <a:chOff x="8073736" y="5345906"/>
                <a:chExt cx="810491" cy="1457588"/>
              </a:xfrm>
            </p:grpSpPr>
            <p:cxnSp>
              <p:nvCxnSpPr>
                <p:cNvPr id="477" name="Straight Connector 476">
                  <a:extLst>
                    <a:ext uri="{FF2B5EF4-FFF2-40B4-BE49-F238E27FC236}">
                      <a16:creationId xmlns:a16="http://schemas.microsoft.com/office/drawing/2014/main" id="{E47DBD45-E1A4-8202-4032-2CB70BF7F9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73736" y="5345906"/>
                  <a:ext cx="810491" cy="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8" name="Straight Connector 477">
                  <a:extLst>
                    <a:ext uri="{FF2B5EF4-FFF2-40B4-BE49-F238E27FC236}">
                      <a16:creationId xmlns:a16="http://schemas.microsoft.com/office/drawing/2014/main" id="{8C4D5CED-B626-1F38-897D-7155A1DF546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73736" y="5507860"/>
                  <a:ext cx="810491" cy="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9" name="Straight Connector 478">
                  <a:extLst>
                    <a:ext uri="{FF2B5EF4-FFF2-40B4-BE49-F238E27FC236}">
                      <a16:creationId xmlns:a16="http://schemas.microsoft.com/office/drawing/2014/main" id="{3E18DE57-A67C-7A63-3636-44858930A1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73736" y="5669814"/>
                  <a:ext cx="810491" cy="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0" name="Straight Connector 479">
                  <a:extLst>
                    <a:ext uri="{FF2B5EF4-FFF2-40B4-BE49-F238E27FC236}">
                      <a16:creationId xmlns:a16="http://schemas.microsoft.com/office/drawing/2014/main" id="{23955D15-AE40-3E11-351E-B42862B0D6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73736" y="5831768"/>
                  <a:ext cx="810491" cy="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1" name="Straight Connector 480">
                  <a:extLst>
                    <a:ext uri="{FF2B5EF4-FFF2-40B4-BE49-F238E27FC236}">
                      <a16:creationId xmlns:a16="http://schemas.microsoft.com/office/drawing/2014/main" id="{B422C11D-4972-C960-EBF9-6EC11C5D1B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73736" y="5993722"/>
                  <a:ext cx="810491" cy="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2" name="Straight Connector 481">
                  <a:extLst>
                    <a:ext uri="{FF2B5EF4-FFF2-40B4-BE49-F238E27FC236}">
                      <a16:creationId xmlns:a16="http://schemas.microsoft.com/office/drawing/2014/main" id="{352B64F6-32D0-9643-5277-2D57FA2C84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73736" y="6155676"/>
                  <a:ext cx="810491" cy="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3" name="Straight Connector 482">
                  <a:extLst>
                    <a:ext uri="{FF2B5EF4-FFF2-40B4-BE49-F238E27FC236}">
                      <a16:creationId xmlns:a16="http://schemas.microsoft.com/office/drawing/2014/main" id="{0B559EB5-F2E9-21DC-E53F-ECDB1E6FC3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73736" y="6317630"/>
                  <a:ext cx="810491" cy="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4" name="Straight Connector 483">
                  <a:extLst>
                    <a:ext uri="{FF2B5EF4-FFF2-40B4-BE49-F238E27FC236}">
                      <a16:creationId xmlns:a16="http://schemas.microsoft.com/office/drawing/2014/main" id="{8C43B5B2-2D0D-F962-8F9A-CFBCD1B6E1C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73736" y="6479584"/>
                  <a:ext cx="810491" cy="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5" name="Straight Connector 484">
                  <a:extLst>
                    <a:ext uri="{FF2B5EF4-FFF2-40B4-BE49-F238E27FC236}">
                      <a16:creationId xmlns:a16="http://schemas.microsoft.com/office/drawing/2014/main" id="{D0945E44-CA3E-A5EF-4D5A-2F13D1B715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73736" y="6641538"/>
                  <a:ext cx="810491" cy="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6" name="Straight Connector 485">
                  <a:extLst>
                    <a:ext uri="{FF2B5EF4-FFF2-40B4-BE49-F238E27FC236}">
                      <a16:creationId xmlns:a16="http://schemas.microsoft.com/office/drawing/2014/main" id="{DC56D98F-B7FE-A733-C798-EA2EEC25A7F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73736" y="6803494"/>
                  <a:ext cx="810491" cy="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3" name="Group 472">
                <a:extLst>
                  <a:ext uri="{FF2B5EF4-FFF2-40B4-BE49-F238E27FC236}">
                    <a16:creationId xmlns:a16="http://schemas.microsoft.com/office/drawing/2014/main" id="{42010295-765E-1DDF-A7CD-1604D1B31722}"/>
                  </a:ext>
                </a:extLst>
              </p:cNvPr>
              <p:cNvGrpSpPr/>
              <p:nvPr/>
            </p:nvGrpSpPr>
            <p:grpSpPr>
              <a:xfrm>
                <a:off x="6458219" y="5805519"/>
                <a:ext cx="810491" cy="323908"/>
                <a:chOff x="8073736" y="5345906"/>
                <a:chExt cx="810491" cy="323908"/>
              </a:xfrm>
            </p:grpSpPr>
            <p:cxnSp>
              <p:nvCxnSpPr>
                <p:cNvPr id="474" name="Straight Connector 473">
                  <a:extLst>
                    <a:ext uri="{FF2B5EF4-FFF2-40B4-BE49-F238E27FC236}">
                      <a16:creationId xmlns:a16="http://schemas.microsoft.com/office/drawing/2014/main" id="{FCDFBBDF-350D-5E0F-876C-7738503705E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73736" y="5345906"/>
                  <a:ext cx="810491" cy="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5" name="Straight Connector 474">
                  <a:extLst>
                    <a:ext uri="{FF2B5EF4-FFF2-40B4-BE49-F238E27FC236}">
                      <a16:creationId xmlns:a16="http://schemas.microsoft.com/office/drawing/2014/main" id="{29572202-682A-FA03-D51A-688D64071E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73736" y="5507860"/>
                  <a:ext cx="810491" cy="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6" name="Straight Connector 475">
                  <a:extLst>
                    <a:ext uri="{FF2B5EF4-FFF2-40B4-BE49-F238E27FC236}">
                      <a16:creationId xmlns:a16="http://schemas.microsoft.com/office/drawing/2014/main" id="{98E5E666-0274-7C14-CD8D-6B0D097812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73736" y="5669814"/>
                  <a:ext cx="810491" cy="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08" name="Group 407">
              <a:extLst>
                <a:ext uri="{FF2B5EF4-FFF2-40B4-BE49-F238E27FC236}">
                  <a16:creationId xmlns:a16="http://schemas.microsoft.com/office/drawing/2014/main" id="{5FD93D6E-D443-06D5-D2A0-C9EB57E423C4}"/>
                </a:ext>
              </a:extLst>
            </p:cNvPr>
            <p:cNvGrpSpPr/>
            <p:nvPr/>
          </p:nvGrpSpPr>
          <p:grpSpPr>
            <a:xfrm>
              <a:off x="4147385" y="3696050"/>
              <a:ext cx="1146295" cy="2740886"/>
              <a:chOff x="6458219" y="4191476"/>
              <a:chExt cx="810491" cy="1937951"/>
            </a:xfrm>
          </p:grpSpPr>
          <p:grpSp>
            <p:nvGrpSpPr>
              <p:cNvPr id="457" name="Group 456">
                <a:extLst>
                  <a:ext uri="{FF2B5EF4-FFF2-40B4-BE49-F238E27FC236}">
                    <a16:creationId xmlns:a16="http://schemas.microsoft.com/office/drawing/2014/main" id="{5DC88F63-F497-185D-2EEB-A9094FE78487}"/>
                  </a:ext>
                </a:extLst>
              </p:cNvPr>
              <p:cNvGrpSpPr/>
              <p:nvPr/>
            </p:nvGrpSpPr>
            <p:grpSpPr>
              <a:xfrm>
                <a:off x="6458219" y="4191476"/>
                <a:ext cx="810491" cy="1457588"/>
                <a:chOff x="8073736" y="5345906"/>
                <a:chExt cx="810491" cy="1457588"/>
              </a:xfrm>
            </p:grpSpPr>
            <p:cxnSp>
              <p:nvCxnSpPr>
                <p:cNvPr id="462" name="Straight Connector 461">
                  <a:extLst>
                    <a:ext uri="{FF2B5EF4-FFF2-40B4-BE49-F238E27FC236}">
                      <a16:creationId xmlns:a16="http://schemas.microsoft.com/office/drawing/2014/main" id="{94CE21A6-7945-F78B-79F0-82946D8DC9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73736" y="5345906"/>
                  <a:ext cx="810491" cy="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3" name="Straight Connector 462">
                  <a:extLst>
                    <a:ext uri="{FF2B5EF4-FFF2-40B4-BE49-F238E27FC236}">
                      <a16:creationId xmlns:a16="http://schemas.microsoft.com/office/drawing/2014/main" id="{7F98AA1B-E03C-7E16-2EB6-C35B0944AE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73736" y="5507860"/>
                  <a:ext cx="810491" cy="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4" name="Straight Connector 463">
                  <a:extLst>
                    <a:ext uri="{FF2B5EF4-FFF2-40B4-BE49-F238E27FC236}">
                      <a16:creationId xmlns:a16="http://schemas.microsoft.com/office/drawing/2014/main" id="{3BCD8274-2021-AA25-8AF0-4DBD252D92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73736" y="5669814"/>
                  <a:ext cx="810491" cy="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5" name="Straight Connector 464">
                  <a:extLst>
                    <a:ext uri="{FF2B5EF4-FFF2-40B4-BE49-F238E27FC236}">
                      <a16:creationId xmlns:a16="http://schemas.microsoft.com/office/drawing/2014/main" id="{59083FFB-7ECD-AC3B-4AD7-CF3169CF1CA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73736" y="5831768"/>
                  <a:ext cx="810491" cy="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6" name="Straight Connector 465">
                  <a:extLst>
                    <a:ext uri="{FF2B5EF4-FFF2-40B4-BE49-F238E27FC236}">
                      <a16:creationId xmlns:a16="http://schemas.microsoft.com/office/drawing/2014/main" id="{63338281-29B4-F984-45A3-693B0A7D375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73736" y="5993722"/>
                  <a:ext cx="810491" cy="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7" name="Straight Connector 466">
                  <a:extLst>
                    <a:ext uri="{FF2B5EF4-FFF2-40B4-BE49-F238E27FC236}">
                      <a16:creationId xmlns:a16="http://schemas.microsoft.com/office/drawing/2014/main" id="{41311DB9-309B-88AD-CF32-961F7B3213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73736" y="6155676"/>
                  <a:ext cx="810491" cy="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8" name="Straight Connector 467">
                  <a:extLst>
                    <a:ext uri="{FF2B5EF4-FFF2-40B4-BE49-F238E27FC236}">
                      <a16:creationId xmlns:a16="http://schemas.microsoft.com/office/drawing/2014/main" id="{BF4D8C4D-A850-C9C2-3CBE-977174ABC3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73736" y="6317630"/>
                  <a:ext cx="810491" cy="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9" name="Straight Connector 468">
                  <a:extLst>
                    <a:ext uri="{FF2B5EF4-FFF2-40B4-BE49-F238E27FC236}">
                      <a16:creationId xmlns:a16="http://schemas.microsoft.com/office/drawing/2014/main" id="{CCE12B68-D15F-E6AF-CFA0-5079733469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73736" y="6479584"/>
                  <a:ext cx="810491" cy="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0" name="Straight Connector 469">
                  <a:extLst>
                    <a:ext uri="{FF2B5EF4-FFF2-40B4-BE49-F238E27FC236}">
                      <a16:creationId xmlns:a16="http://schemas.microsoft.com/office/drawing/2014/main" id="{5846783E-FB04-CEFA-3D69-1896CF5D328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73736" y="6641538"/>
                  <a:ext cx="810491" cy="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1" name="Straight Connector 470">
                  <a:extLst>
                    <a:ext uri="{FF2B5EF4-FFF2-40B4-BE49-F238E27FC236}">
                      <a16:creationId xmlns:a16="http://schemas.microsoft.com/office/drawing/2014/main" id="{C8B83829-BE3C-EA15-261E-A54AA6685D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73736" y="6803494"/>
                  <a:ext cx="810491" cy="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58" name="Group 457">
                <a:extLst>
                  <a:ext uri="{FF2B5EF4-FFF2-40B4-BE49-F238E27FC236}">
                    <a16:creationId xmlns:a16="http://schemas.microsoft.com/office/drawing/2014/main" id="{996752D0-AD95-E57B-2CAC-AAE0BE561D12}"/>
                  </a:ext>
                </a:extLst>
              </p:cNvPr>
              <p:cNvGrpSpPr/>
              <p:nvPr/>
            </p:nvGrpSpPr>
            <p:grpSpPr>
              <a:xfrm>
                <a:off x="6458219" y="5805519"/>
                <a:ext cx="810491" cy="323908"/>
                <a:chOff x="8073736" y="5345906"/>
                <a:chExt cx="810491" cy="323908"/>
              </a:xfrm>
            </p:grpSpPr>
            <p:cxnSp>
              <p:nvCxnSpPr>
                <p:cNvPr id="459" name="Straight Connector 458">
                  <a:extLst>
                    <a:ext uri="{FF2B5EF4-FFF2-40B4-BE49-F238E27FC236}">
                      <a16:creationId xmlns:a16="http://schemas.microsoft.com/office/drawing/2014/main" id="{BDF956F8-ED80-3536-C66F-5CC4C335F0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73736" y="5345906"/>
                  <a:ext cx="810491" cy="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0" name="Straight Connector 459">
                  <a:extLst>
                    <a:ext uri="{FF2B5EF4-FFF2-40B4-BE49-F238E27FC236}">
                      <a16:creationId xmlns:a16="http://schemas.microsoft.com/office/drawing/2014/main" id="{45377969-F9D4-FF5E-90AC-3A99684BFA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73736" y="5507860"/>
                  <a:ext cx="810491" cy="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1" name="Straight Connector 460">
                  <a:extLst>
                    <a:ext uri="{FF2B5EF4-FFF2-40B4-BE49-F238E27FC236}">
                      <a16:creationId xmlns:a16="http://schemas.microsoft.com/office/drawing/2014/main" id="{56A1E196-DA4F-4A21-8262-76E40BE31D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73736" y="5669814"/>
                  <a:ext cx="810491" cy="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09" name="Group 408">
              <a:extLst>
                <a:ext uri="{FF2B5EF4-FFF2-40B4-BE49-F238E27FC236}">
                  <a16:creationId xmlns:a16="http://schemas.microsoft.com/office/drawing/2014/main" id="{559B7566-DED0-AC8A-FE34-E498EE8318C7}"/>
                </a:ext>
              </a:extLst>
            </p:cNvPr>
            <p:cNvGrpSpPr/>
            <p:nvPr/>
          </p:nvGrpSpPr>
          <p:grpSpPr>
            <a:xfrm>
              <a:off x="2784190" y="3696050"/>
              <a:ext cx="1146295" cy="2740886"/>
              <a:chOff x="6458219" y="4191476"/>
              <a:chExt cx="810491" cy="1937951"/>
            </a:xfrm>
          </p:grpSpPr>
          <p:grpSp>
            <p:nvGrpSpPr>
              <p:cNvPr id="442" name="Group 441">
                <a:extLst>
                  <a:ext uri="{FF2B5EF4-FFF2-40B4-BE49-F238E27FC236}">
                    <a16:creationId xmlns:a16="http://schemas.microsoft.com/office/drawing/2014/main" id="{EA973A99-D794-0E04-6C12-A2A017465D58}"/>
                  </a:ext>
                </a:extLst>
              </p:cNvPr>
              <p:cNvGrpSpPr/>
              <p:nvPr/>
            </p:nvGrpSpPr>
            <p:grpSpPr>
              <a:xfrm>
                <a:off x="6458219" y="4191476"/>
                <a:ext cx="810491" cy="1457588"/>
                <a:chOff x="8073736" y="5345906"/>
                <a:chExt cx="810491" cy="1457588"/>
              </a:xfrm>
            </p:grpSpPr>
            <p:cxnSp>
              <p:nvCxnSpPr>
                <p:cNvPr id="447" name="Straight Connector 446">
                  <a:extLst>
                    <a:ext uri="{FF2B5EF4-FFF2-40B4-BE49-F238E27FC236}">
                      <a16:creationId xmlns:a16="http://schemas.microsoft.com/office/drawing/2014/main" id="{DBB729DD-E7C0-9A1D-23F4-131C3E0D4CC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73736" y="5345906"/>
                  <a:ext cx="810491" cy="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8" name="Straight Connector 447">
                  <a:extLst>
                    <a:ext uri="{FF2B5EF4-FFF2-40B4-BE49-F238E27FC236}">
                      <a16:creationId xmlns:a16="http://schemas.microsoft.com/office/drawing/2014/main" id="{23FD7ED1-7E71-2145-B9D8-0CDAD971BD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73736" y="5507860"/>
                  <a:ext cx="810491" cy="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9" name="Straight Connector 448">
                  <a:extLst>
                    <a:ext uri="{FF2B5EF4-FFF2-40B4-BE49-F238E27FC236}">
                      <a16:creationId xmlns:a16="http://schemas.microsoft.com/office/drawing/2014/main" id="{8DBC7BDF-258D-C6FE-26E0-B1C958F2BD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73736" y="5669814"/>
                  <a:ext cx="810491" cy="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0" name="Straight Connector 449">
                  <a:extLst>
                    <a:ext uri="{FF2B5EF4-FFF2-40B4-BE49-F238E27FC236}">
                      <a16:creationId xmlns:a16="http://schemas.microsoft.com/office/drawing/2014/main" id="{076F4D58-A27B-4007-FE1B-9755E3205FD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73736" y="5831768"/>
                  <a:ext cx="810491" cy="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1" name="Straight Connector 450">
                  <a:extLst>
                    <a:ext uri="{FF2B5EF4-FFF2-40B4-BE49-F238E27FC236}">
                      <a16:creationId xmlns:a16="http://schemas.microsoft.com/office/drawing/2014/main" id="{03EBEBFD-F273-4E6C-7E57-29A64A954C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73736" y="5993722"/>
                  <a:ext cx="810491" cy="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2" name="Straight Connector 451">
                  <a:extLst>
                    <a:ext uri="{FF2B5EF4-FFF2-40B4-BE49-F238E27FC236}">
                      <a16:creationId xmlns:a16="http://schemas.microsoft.com/office/drawing/2014/main" id="{CCEDE843-F437-01C0-3F1C-551EBE4776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73736" y="6155676"/>
                  <a:ext cx="810491" cy="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3" name="Straight Connector 452">
                  <a:extLst>
                    <a:ext uri="{FF2B5EF4-FFF2-40B4-BE49-F238E27FC236}">
                      <a16:creationId xmlns:a16="http://schemas.microsoft.com/office/drawing/2014/main" id="{C894F58B-E882-21EE-B26E-0479E68DE5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73736" y="6317630"/>
                  <a:ext cx="810491" cy="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4" name="Straight Connector 453">
                  <a:extLst>
                    <a:ext uri="{FF2B5EF4-FFF2-40B4-BE49-F238E27FC236}">
                      <a16:creationId xmlns:a16="http://schemas.microsoft.com/office/drawing/2014/main" id="{FD8E0926-A0A2-9C87-7C19-5951152201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73736" y="6479584"/>
                  <a:ext cx="810491" cy="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5" name="Straight Connector 454">
                  <a:extLst>
                    <a:ext uri="{FF2B5EF4-FFF2-40B4-BE49-F238E27FC236}">
                      <a16:creationId xmlns:a16="http://schemas.microsoft.com/office/drawing/2014/main" id="{896B15E5-4216-A1C6-1A0E-193E84AD9E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73736" y="6641538"/>
                  <a:ext cx="810491" cy="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6" name="Straight Connector 455">
                  <a:extLst>
                    <a:ext uri="{FF2B5EF4-FFF2-40B4-BE49-F238E27FC236}">
                      <a16:creationId xmlns:a16="http://schemas.microsoft.com/office/drawing/2014/main" id="{605D712A-5DFD-403F-7EAC-1F9C872AB9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73736" y="6803494"/>
                  <a:ext cx="810491" cy="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43" name="Group 442">
                <a:extLst>
                  <a:ext uri="{FF2B5EF4-FFF2-40B4-BE49-F238E27FC236}">
                    <a16:creationId xmlns:a16="http://schemas.microsoft.com/office/drawing/2014/main" id="{91272A06-DF40-0E19-269B-2909987484A4}"/>
                  </a:ext>
                </a:extLst>
              </p:cNvPr>
              <p:cNvGrpSpPr/>
              <p:nvPr/>
            </p:nvGrpSpPr>
            <p:grpSpPr>
              <a:xfrm>
                <a:off x="6458219" y="5805519"/>
                <a:ext cx="810491" cy="323908"/>
                <a:chOff x="8073736" y="5345906"/>
                <a:chExt cx="810491" cy="323908"/>
              </a:xfrm>
            </p:grpSpPr>
            <p:cxnSp>
              <p:nvCxnSpPr>
                <p:cNvPr id="444" name="Straight Connector 443">
                  <a:extLst>
                    <a:ext uri="{FF2B5EF4-FFF2-40B4-BE49-F238E27FC236}">
                      <a16:creationId xmlns:a16="http://schemas.microsoft.com/office/drawing/2014/main" id="{D023E200-7C10-ED39-90A2-AD54E76307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73736" y="5345906"/>
                  <a:ext cx="810491" cy="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5" name="Straight Connector 444">
                  <a:extLst>
                    <a:ext uri="{FF2B5EF4-FFF2-40B4-BE49-F238E27FC236}">
                      <a16:creationId xmlns:a16="http://schemas.microsoft.com/office/drawing/2014/main" id="{F1682859-F20C-A929-0126-D12FB515E8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73736" y="5507860"/>
                  <a:ext cx="810491" cy="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6" name="Straight Connector 445">
                  <a:extLst>
                    <a:ext uri="{FF2B5EF4-FFF2-40B4-BE49-F238E27FC236}">
                      <a16:creationId xmlns:a16="http://schemas.microsoft.com/office/drawing/2014/main" id="{AE6E4A52-0890-A428-F447-513238EBF80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73736" y="5669814"/>
                  <a:ext cx="810491" cy="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10" name="Group 409">
              <a:extLst>
                <a:ext uri="{FF2B5EF4-FFF2-40B4-BE49-F238E27FC236}">
                  <a16:creationId xmlns:a16="http://schemas.microsoft.com/office/drawing/2014/main" id="{E106C2A9-A9F2-A62F-1DAF-71ABBA822F4C}"/>
                </a:ext>
              </a:extLst>
            </p:cNvPr>
            <p:cNvGrpSpPr/>
            <p:nvPr/>
          </p:nvGrpSpPr>
          <p:grpSpPr>
            <a:xfrm>
              <a:off x="1458741" y="3693925"/>
              <a:ext cx="1146295" cy="2740886"/>
              <a:chOff x="6458219" y="4191476"/>
              <a:chExt cx="810491" cy="1937951"/>
            </a:xfrm>
          </p:grpSpPr>
          <p:grpSp>
            <p:nvGrpSpPr>
              <p:cNvPr id="427" name="Group 426">
                <a:extLst>
                  <a:ext uri="{FF2B5EF4-FFF2-40B4-BE49-F238E27FC236}">
                    <a16:creationId xmlns:a16="http://schemas.microsoft.com/office/drawing/2014/main" id="{558F2BDF-B59E-F30C-D7B0-8CE46EDDD5DB}"/>
                  </a:ext>
                </a:extLst>
              </p:cNvPr>
              <p:cNvGrpSpPr/>
              <p:nvPr/>
            </p:nvGrpSpPr>
            <p:grpSpPr>
              <a:xfrm>
                <a:off x="6458219" y="4191476"/>
                <a:ext cx="810491" cy="1457588"/>
                <a:chOff x="8073736" y="5345906"/>
                <a:chExt cx="810491" cy="1457588"/>
              </a:xfrm>
            </p:grpSpPr>
            <p:cxnSp>
              <p:nvCxnSpPr>
                <p:cNvPr id="432" name="Straight Connector 431">
                  <a:extLst>
                    <a:ext uri="{FF2B5EF4-FFF2-40B4-BE49-F238E27FC236}">
                      <a16:creationId xmlns:a16="http://schemas.microsoft.com/office/drawing/2014/main" id="{7DE9CDEF-D621-8C2E-4CB3-71AA8C7999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73736" y="5345906"/>
                  <a:ext cx="810491" cy="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3" name="Straight Connector 432">
                  <a:extLst>
                    <a:ext uri="{FF2B5EF4-FFF2-40B4-BE49-F238E27FC236}">
                      <a16:creationId xmlns:a16="http://schemas.microsoft.com/office/drawing/2014/main" id="{CA6E7BB3-8D8F-63A2-D5C3-3AA5DC7D6F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73736" y="5507860"/>
                  <a:ext cx="810491" cy="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4" name="Straight Connector 433">
                  <a:extLst>
                    <a:ext uri="{FF2B5EF4-FFF2-40B4-BE49-F238E27FC236}">
                      <a16:creationId xmlns:a16="http://schemas.microsoft.com/office/drawing/2014/main" id="{2549A607-ECA7-DBE6-43C9-2A61176CB22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73736" y="5669814"/>
                  <a:ext cx="810491" cy="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5" name="Straight Connector 434">
                  <a:extLst>
                    <a:ext uri="{FF2B5EF4-FFF2-40B4-BE49-F238E27FC236}">
                      <a16:creationId xmlns:a16="http://schemas.microsoft.com/office/drawing/2014/main" id="{040FC520-04E9-2B9C-66C9-117AC350F08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73736" y="5831768"/>
                  <a:ext cx="810491" cy="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6" name="Straight Connector 435">
                  <a:extLst>
                    <a:ext uri="{FF2B5EF4-FFF2-40B4-BE49-F238E27FC236}">
                      <a16:creationId xmlns:a16="http://schemas.microsoft.com/office/drawing/2014/main" id="{8C799DE3-9A48-9834-2B6D-9FE13E382C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73736" y="5993722"/>
                  <a:ext cx="810491" cy="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7" name="Straight Connector 436">
                  <a:extLst>
                    <a:ext uri="{FF2B5EF4-FFF2-40B4-BE49-F238E27FC236}">
                      <a16:creationId xmlns:a16="http://schemas.microsoft.com/office/drawing/2014/main" id="{CEC2FAD1-E361-20E6-5621-0F2B813F3A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73736" y="6155676"/>
                  <a:ext cx="810491" cy="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8" name="Straight Connector 437">
                  <a:extLst>
                    <a:ext uri="{FF2B5EF4-FFF2-40B4-BE49-F238E27FC236}">
                      <a16:creationId xmlns:a16="http://schemas.microsoft.com/office/drawing/2014/main" id="{11355A10-589A-3D07-EA1F-D3104A90AD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73736" y="6317630"/>
                  <a:ext cx="810491" cy="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9" name="Straight Connector 438">
                  <a:extLst>
                    <a:ext uri="{FF2B5EF4-FFF2-40B4-BE49-F238E27FC236}">
                      <a16:creationId xmlns:a16="http://schemas.microsoft.com/office/drawing/2014/main" id="{D538105A-D3EF-4994-2D9D-F1490BBB90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73736" y="6479584"/>
                  <a:ext cx="810491" cy="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0" name="Straight Connector 439">
                  <a:extLst>
                    <a:ext uri="{FF2B5EF4-FFF2-40B4-BE49-F238E27FC236}">
                      <a16:creationId xmlns:a16="http://schemas.microsoft.com/office/drawing/2014/main" id="{BBBEB433-6F94-861B-1293-7F21E71160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73736" y="6641538"/>
                  <a:ext cx="810491" cy="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1" name="Straight Connector 440">
                  <a:extLst>
                    <a:ext uri="{FF2B5EF4-FFF2-40B4-BE49-F238E27FC236}">
                      <a16:creationId xmlns:a16="http://schemas.microsoft.com/office/drawing/2014/main" id="{A91F422E-4078-1856-6BB3-29C89BB898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73736" y="6803494"/>
                  <a:ext cx="810491" cy="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8" name="Group 427">
                <a:extLst>
                  <a:ext uri="{FF2B5EF4-FFF2-40B4-BE49-F238E27FC236}">
                    <a16:creationId xmlns:a16="http://schemas.microsoft.com/office/drawing/2014/main" id="{EDE29994-3739-9945-BA62-C11D8BEECB68}"/>
                  </a:ext>
                </a:extLst>
              </p:cNvPr>
              <p:cNvGrpSpPr/>
              <p:nvPr/>
            </p:nvGrpSpPr>
            <p:grpSpPr>
              <a:xfrm>
                <a:off x="6458219" y="5805519"/>
                <a:ext cx="810491" cy="323908"/>
                <a:chOff x="8073736" y="5345906"/>
                <a:chExt cx="810491" cy="323908"/>
              </a:xfrm>
            </p:grpSpPr>
            <p:cxnSp>
              <p:nvCxnSpPr>
                <p:cNvPr id="429" name="Straight Connector 428">
                  <a:extLst>
                    <a:ext uri="{FF2B5EF4-FFF2-40B4-BE49-F238E27FC236}">
                      <a16:creationId xmlns:a16="http://schemas.microsoft.com/office/drawing/2014/main" id="{1FB8AF3F-1E34-B433-A268-306C174400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73736" y="5345906"/>
                  <a:ext cx="810491" cy="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0" name="Straight Connector 429">
                  <a:extLst>
                    <a:ext uri="{FF2B5EF4-FFF2-40B4-BE49-F238E27FC236}">
                      <a16:creationId xmlns:a16="http://schemas.microsoft.com/office/drawing/2014/main" id="{F1C1A0A8-71B3-1A1F-6EA1-899E02DF58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73736" y="5507860"/>
                  <a:ext cx="810491" cy="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1" name="Straight Connector 430">
                  <a:extLst>
                    <a:ext uri="{FF2B5EF4-FFF2-40B4-BE49-F238E27FC236}">
                      <a16:creationId xmlns:a16="http://schemas.microsoft.com/office/drawing/2014/main" id="{B9DA5BBE-3A68-EDF7-1715-EBE3EE38DB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73736" y="5669814"/>
                  <a:ext cx="810491" cy="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11" name="Group 410">
              <a:extLst>
                <a:ext uri="{FF2B5EF4-FFF2-40B4-BE49-F238E27FC236}">
                  <a16:creationId xmlns:a16="http://schemas.microsoft.com/office/drawing/2014/main" id="{BCDFC23D-3F89-D6C0-AEA1-F7528DAFA0C0}"/>
                </a:ext>
              </a:extLst>
            </p:cNvPr>
            <p:cNvGrpSpPr/>
            <p:nvPr/>
          </p:nvGrpSpPr>
          <p:grpSpPr>
            <a:xfrm>
              <a:off x="70146" y="3693925"/>
              <a:ext cx="1146295" cy="2740886"/>
              <a:chOff x="6458219" y="4191476"/>
              <a:chExt cx="810491" cy="1937951"/>
            </a:xfrm>
          </p:grpSpPr>
          <p:grpSp>
            <p:nvGrpSpPr>
              <p:cNvPr id="412" name="Group 411">
                <a:extLst>
                  <a:ext uri="{FF2B5EF4-FFF2-40B4-BE49-F238E27FC236}">
                    <a16:creationId xmlns:a16="http://schemas.microsoft.com/office/drawing/2014/main" id="{6807CDC1-555B-60C7-8C5F-2858C66562AB}"/>
                  </a:ext>
                </a:extLst>
              </p:cNvPr>
              <p:cNvGrpSpPr/>
              <p:nvPr/>
            </p:nvGrpSpPr>
            <p:grpSpPr>
              <a:xfrm>
                <a:off x="6458219" y="4191476"/>
                <a:ext cx="810491" cy="1457588"/>
                <a:chOff x="8073736" y="5345906"/>
                <a:chExt cx="810491" cy="1457588"/>
              </a:xfrm>
            </p:grpSpPr>
            <p:cxnSp>
              <p:nvCxnSpPr>
                <p:cNvPr id="417" name="Straight Connector 416">
                  <a:extLst>
                    <a:ext uri="{FF2B5EF4-FFF2-40B4-BE49-F238E27FC236}">
                      <a16:creationId xmlns:a16="http://schemas.microsoft.com/office/drawing/2014/main" id="{D229F290-03CF-6DE1-E611-DF44DBECA0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73736" y="5345906"/>
                  <a:ext cx="810491" cy="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8" name="Straight Connector 417">
                  <a:extLst>
                    <a:ext uri="{FF2B5EF4-FFF2-40B4-BE49-F238E27FC236}">
                      <a16:creationId xmlns:a16="http://schemas.microsoft.com/office/drawing/2014/main" id="{E28DE148-A1B4-5999-663E-A2D9A2FE85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73736" y="5507860"/>
                  <a:ext cx="810491" cy="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9" name="Straight Connector 418">
                  <a:extLst>
                    <a:ext uri="{FF2B5EF4-FFF2-40B4-BE49-F238E27FC236}">
                      <a16:creationId xmlns:a16="http://schemas.microsoft.com/office/drawing/2014/main" id="{B499CA6F-06C3-6D9E-7096-9EDF8864B6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73736" y="5669814"/>
                  <a:ext cx="810491" cy="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0" name="Straight Connector 419">
                  <a:extLst>
                    <a:ext uri="{FF2B5EF4-FFF2-40B4-BE49-F238E27FC236}">
                      <a16:creationId xmlns:a16="http://schemas.microsoft.com/office/drawing/2014/main" id="{57F4EB12-5C7C-6A38-AD22-92E133C419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73736" y="5831768"/>
                  <a:ext cx="810491" cy="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1" name="Straight Connector 420">
                  <a:extLst>
                    <a:ext uri="{FF2B5EF4-FFF2-40B4-BE49-F238E27FC236}">
                      <a16:creationId xmlns:a16="http://schemas.microsoft.com/office/drawing/2014/main" id="{EF990C9D-AEAD-F906-38D9-2310ACB3CE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73736" y="5993722"/>
                  <a:ext cx="810491" cy="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2" name="Straight Connector 421">
                  <a:extLst>
                    <a:ext uri="{FF2B5EF4-FFF2-40B4-BE49-F238E27FC236}">
                      <a16:creationId xmlns:a16="http://schemas.microsoft.com/office/drawing/2014/main" id="{528A47B1-7AC3-C492-E168-59BDEF3A8D1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73736" y="6155676"/>
                  <a:ext cx="810491" cy="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3" name="Straight Connector 422">
                  <a:extLst>
                    <a:ext uri="{FF2B5EF4-FFF2-40B4-BE49-F238E27FC236}">
                      <a16:creationId xmlns:a16="http://schemas.microsoft.com/office/drawing/2014/main" id="{9D202AA1-D06D-E94D-D5F0-CE83E4E193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73736" y="6317630"/>
                  <a:ext cx="810491" cy="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4" name="Straight Connector 423">
                  <a:extLst>
                    <a:ext uri="{FF2B5EF4-FFF2-40B4-BE49-F238E27FC236}">
                      <a16:creationId xmlns:a16="http://schemas.microsoft.com/office/drawing/2014/main" id="{DE19063D-0B9D-D4AC-6EBE-6AA3B71A0C6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73736" y="6479584"/>
                  <a:ext cx="810491" cy="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5" name="Straight Connector 424">
                  <a:extLst>
                    <a:ext uri="{FF2B5EF4-FFF2-40B4-BE49-F238E27FC236}">
                      <a16:creationId xmlns:a16="http://schemas.microsoft.com/office/drawing/2014/main" id="{55BA4FC1-A49D-EDFD-AE26-E3718D7D93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73736" y="6641538"/>
                  <a:ext cx="810491" cy="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6" name="Straight Connector 425">
                  <a:extLst>
                    <a:ext uri="{FF2B5EF4-FFF2-40B4-BE49-F238E27FC236}">
                      <a16:creationId xmlns:a16="http://schemas.microsoft.com/office/drawing/2014/main" id="{AFBBD170-B728-2F5C-93B1-86BB57D4C2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73736" y="6803494"/>
                  <a:ext cx="810491" cy="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3" name="Group 412">
                <a:extLst>
                  <a:ext uri="{FF2B5EF4-FFF2-40B4-BE49-F238E27FC236}">
                    <a16:creationId xmlns:a16="http://schemas.microsoft.com/office/drawing/2014/main" id="{023210D3-970D-F3B3-E00B-3F9FE5F52DCD}"/>
                  </a:ext>
                </a:extLst>
              </p:cNvPr>
              <p:cNvGrpSpPr/>
              <p:nvPr/>
            </p:nvGrpSpPr>
            <p:grpSpPr>
              <a:xfrm>
                <a:off x="6458219" y="5805519"/>
                <a:ext cx="810491" cy="323908"/>
                <a:chOff x="8073736" y="5345906"/>
                <a:chExt cx="810491" cy="323908"/>
              </a:xfrm>
            </p:grpSpPr>
            <p:cxnSp>
              <p:nvCxnSpPr>
                <p:cNvPr id="414" name="Straight Connector 413">
                  <a:extLst>
                    <a:ext uri="{FF2B5EF4-FFF2-40B4-BE49-F238E27FC236}">
                      <a16:creationId xmlns:a16="http://schemas.microsoft.com/office/drawing/2014/main" id="{C7FEF6F4-0167-39FE-914E-6ECC4E33BB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73736" y="5345906"/>
                  <a:ext cx="810491" cy="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5" name="Straight Connector 414">
                  <a:extLst>
                    <a:ext uri="{FF2B5EF4-FFF2-40B4-BE49-F238E27FC236}">
                      <a16:creationId xmlns:a16="http://schemas.microsoft.com/office/drawing/2014/main" id="{C94D9BE7-56B9-CBD1-87B1-792013A41B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73736" y="5507860"/>
                  <a:ext cx="810491" cy="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6" name="Straight Connector 415">
                  <a:extLst>
                    <a:ext uri="{FF2B5EF4-FFF2-40B4-BE49-F238E27FC236}">
                      <a16:creationId xmlns:a16="http://schemas.microsoft.com/office/drawing/2014/main" id="{18768368-F596-0AF6-2BA2-164680B138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73736" y="5669814"/>
                  <a:ext cx="810491" cy="0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42476802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34ABFB10-B6BD-C664-E33F-747A5704D4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744" y="643445"/>
            <a:ext cx="6487862" cy="8713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3ED3F8-2313-F50E-575C-E394E6128A9D}"/>
              </a:ext>
            </a:extLst>
          </p:cNvPr>
          <p:cNvSpPr txBox="1"/>
          <p:nvPr/>
        </p:nvSpPr>
        <p:spPr>
          <a:xfrm>
            <a:off x="1404597" y="682437"/>
            <a:ext cx="94021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defRPr/>
            </a:pPr>
            <a:r>
              <a:rPr kumimoji="0" lang="he-IL" sz="4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הקצאת משאבים לקידום הישגים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E89408-B046-41C9-FFA6-766AA34B96AE}"/>
              </a:ext>
            </a:extLst>
          </p:cNvPr>
          <p:cNvSpPr txBox="1"/>
          <p:nvPr/>
        </p:nvSpPr>
        <p:spPr>
          <a:xfrm>
            <a:off x="7357872" y="3886511"/>
            <a:ext cx="2395728" cy="671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משאבים</a:t>
            </a:r>
          </a:p>
        </p:txBody>
      </p:sp>
      <p:pic>
        <p:nvPicPr>
          <p:cNvPr id="12" name="Picture 11" descr="A blue and yellow scale&#10;&#10;Description automatically generated">
            <a:extLst>
              <a:ext uri="{FF2B5EF4-FFF2-40B4-BE49-F238E27FC236}">
                <a16:creationId xmlns:a16="http://schemas.microsoft.com/office/drawing/2014/main" id="{01C93337-1F0A-85DB-9BC7-3C55C0BA82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3091" y="4574329"/>
            <a:ext cx="7065818" cy="18642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CADC994-9081-D04F-6D0D-D17AAAB65B2C}"/>
              </a:ext>
            </a:extLst>
          </p:cNvPr>
          <p:cNvSpPr txBox="1"/>
          <p:nvPr/>
        </p:nvSpPr>
        <p:spPr>
          <a:xfrm>
            <a:off x="2563091" y="3886511"/>
            <a:ext cx="2395728" cy="671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מענים</a:t>
            </a:r>
          </a:p>
        </p:txBody>
      </p:sp>
    </p:spTree>
    <p:extLst>
      <p:ext uri="{BB962C8B-B14F-4D97-AF65-F5344CB8AC3E}">
        <p14:creationId xmlns:p14="http://schemas.microsoft.com/office/powerpoint/2010/main" val="27603252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34ABFB10-B6BD-C664-E33F-747A5704D4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744" y="643445"/>
            <a:ext cx="6487862" cy="8713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3ED3F8-2313-F50E-575C-E394E6128A9D}"/>
              </a:ext>
            </a:extLst>
          </p:cNvPr>
          <p:cNvSpPr txBox="1"/>
          <p:nvPr/>
        </p:nvSpPr>
        <p:spPr>
          <a:xfrm>
            <a:off x="1404597" y="682437"/>
            <a:ext cx="94021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defRPr/>
            </a:pPr>
            <a:r>
              <a:rPr kumimoji="0" lang="he-IL" sz="4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הקצאת משאבים לצמצום פערים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3662C6-CD46-3D75-191B-F5C119292033}"/>
              </a:ext>
            </a:extLst>
          </p:cNvPr>
          <p:cNvSpPr txBox="1"/>
          <p:nvPr/>
        </p:nvSpPr>
        <p:spPr>
          <a:xfrm>
            <a:off x="7357872" y="3886511"/>
            <a:ext cx="2395728" cy="671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משאבים</a:t>
            </a:r>
          </a:p>
        </p:txBody>
      </p:sp>
      <p:pic>
        <p:nvPicPr>
          <p:cNvPr id="4" name="Picture 3" descr="A blue and yellow scale&#10;&#10;Description automatically generated">
            <a:extLst>
              <a:ext uri="{FF2B5EF4-FFF2-40B4-BE49-F238E27FC236}">
                <a16:creationId xmlns:a16="http://schemas.microsoft.com/office/drawing/2014/main" id="{2F767318-2E82-32FC-CB3A-C5E27C266B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3091" y="4574329"/>
            <a:ext cx="7065818" cy="18642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629E6E-0154-513E-ED2B-AA0AC524305A}"/>
              </a:ext>
            </a:extLst>
          </p:cNvPr>
          <p:cNvSpPr txBox="1"/>
          <p:nvPr/>
        </p:nvSpPr>
        <p:spPr>
          <a:xfrm>
            <a:off x="2563091" y="3886511"/>
            <a:ext cx="2395728" cy="671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מענים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5A3CD50-73BD-0615-D5FB-4D3C252E4BF9}"/>
              </a:ext>
            </a:extLst>
          </p:cNvPr>
          <p:cNvGrpSpPr/>
          <p:nvPr/>
        </p:nvGrpSpPr>
        <p:grpSpPr>
          <a:xfrm>
            <a:off x="5150468" y="2194598"/>
            <a:ext cx="2395728" cy="1872755"/>
            <a:chOff x="-3295397" y="4781289"/>
            <a:chExt cx="2621379" cy="2049148"/>
          </a:xfrm>
        </p:grpSpPr>
        <p:pic>
          <p:nvPicPr>
            <p:cNvPr id="8" name="Picture 7" descr="A blue cloud with black background&#10;&#10;Description automatically generated">
              <a:extLst>
                <a:ext uri="{FF2B5EF4-FFF2-40B4-BE49-F238E27FC236}">
                  <a16:creationId xmlns:a16="http://schemas.microsoft.com/office/drawing/2014/main" id="{ACF9D28A-EED2-2313-ED46-47F05F88D2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95397" y="4781289"/>
              <a:ext cx="2510839" cy="2049148"/>
            </a:xfrm>
            <a:prstGeom prst="rect">
              <a:avLst/>
            </a:prstGeom>
          </p:spPr>
        </p:pic>
        <p:pic>
          <p:nvPicPr>
            <p:cNvPr id="14" name="Picture 13" descr="A white cloud with black background&#10;&#10;Description automatically generated">
              <a:extLst>
                <a:ext uri="{FF2B5EF4-FFF2-40B4-BE49-F238E27FC236}">
                  <a16:creationId xmlns:a16="http://schemas.microsoft.com/office/drawing/2014/main" id="{1E57248F-4D6A-8429-5129-BB7008545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184857" y="4781289"/>
              <a:ext cx="2510839" cy="2049148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747ADF2-AB99-4FBD-738E-ED0700B225FD}"/>
              </a:ext>
            </a:extLst>
          </p:cNvPr>
          <p:cNvGrpSpPr/>
          <p:nvPr/>
        </p:nvGrpSpPr>
        <p:grpSpPr>
          <a:xfrm>
            <a:off x="9729392" y="2936431"/>
            <a:ext cx="2206201" cy="1712988"/>
            <a:chOff x="2458006" y="6830437"/>
            <a:chExt cx="5283201" cy="4102100"/>
          </a:xfrm>
        </p:grpSpPr>
        <p:pic>
          <p:nvPicPr>
            <p:cNvPr id="10" name="Picture 9" descr="A blue speech bubble on a black background&#10;&#10;Description automatically generated">
              <a:extLst>
                <a:ext uri="{FF2B5EF4-FFF2-40B4-BE49-F238E27FC236}">
                  <a16:creationId xmlns:a16="http://schemas.microsoft.com/office/drawing/2014/main" id="{00D64547-33DE-E0F8-8AA0-30438B466F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58007" y="6830437"/>
              <a:ext cx="5283200" cy="4102100"/>
            </a:xfrm>
            <a:prstGeom prst="rect">
              <a:avLst/>
            </a:prstGeom>
          </p:spPr>
        </p:pic>
        <p:pic>
          <p:nvPicPr>
            <p:cNvPr id="16" name="Picture 15" descr="A white speech bubble with a black background&#10;&#10;Description automatically generated">
              <a:extLst>
                <a:ext uri="{FF2B5EF4-FFF2-40B4-BE49-F238E27FC236}">
                  <a16:creationId xmlns:a16="http://schemas.microsoft.com/office/drawing/2014/main" id="{3232B300-E900-4D76-733C-44D89FB58E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58006" y="6858000"/>
              <a:ext cx="5144721" cy="3994579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C22AC88-4C76-8D84-6FD4-A40B2BEEBE9B}"/>
              </a:ext>
            </a:extLst>
          </p:cNvPr>
          <p:cNvGrpSpPr/>
          <p:nvPr/>
        </p:nvGrpSpPr>
        <p:grpSpPr>
          <a:xfrm>
            <a:off x="7607790" y="1782304"/>
            <a:ext cx="2516894" cy="1442265"/>
            <a:chOff x="7586472" y="7086927"/>
            <a:chExt cx="5651500" cy="3238500"/>
          </a:xfrm>
        </p:grpSpPr>
        <p:pic>
          <p:nvPicPr>
            <p:cNvPr id="12" name="Picture 11" descr="A purple and black corner&#10;&#10;Description automatically generated">
              <a:extLst>
                <a:ext uri="{FF2B5EF4-FFF2-40B4-BE49-F238E27FC236}">
                  <a16:creationId xmlns:a16="http://schemas.microsoft.com/office/drawing/2014/main" id="{E77C7A7F-4D72-222E-3A84-A1C051807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86472" y="7086927"/>
              <a:ext cx="5651500" cy="3238500"/>
            </a:xfrm>
            <a:prstGeom prst="rect">
              <a:avLst/>
            </a:prstGeom>
          </p:spPr>
        </p:pic>
        <p:pic>
          <p:nvPicPr>
            <p:cNvPr id="18" name="Picture 17" descr="A black and white corner&#10;&#10;Description automatically generated">
              <a:extLst>
                <a:ext uri="{FF2B5EF4-FFF2-40B4-BE49-F238E27FC236}">
                  <a16:creationId xmlns:a16="http://schemas.microsoft.com/office/drawing/2014/main" id="{033B51B8-7534-6550-4C19-7D44FA365A9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770622" y="7086927"/>
              <a:ext cx="5467350" cy="3132976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A7C06B68-4528-84E8-134B-CD0593009969}"/>
              </a:ext>
            </a:extLst>
          </p:cNvPr>
          <p:cNvSpPr txBox="1"/>
          <p:nvPr/>
        </p:nvSpPr>
        <p:spPr>
          <a:xfrm>
            <a:off x="9698173" y="3203928"/>
            <a:ext cx="2157899" cy="1205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האם נשמר איזון ברמה הסוציו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ssistant" pitchFamily="2" charset="-79"/>
                <a:cs typeface="Assistant" pitchFamily="2" charset="-79"/>
              </a:rPr>
              <a:t>-</a:t>
            </a:r>
            <a:r>
              <a:rPr kumimoji="0" lang="he-IL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אקונומית­­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 </a:t>
            </a:r>
            <a:r>
              <a:rPr kumimoji="0" lang="he-IL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בחלוקה התקציבית לקידום ההישגים?</a:t>
            </a:r>
          </a:p>
          <a:p>
            <a:pPr marL="0" marR="0" lvl="0" indent="0" algn="ctr" defTabSz="914400" rtl="1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F472E72-54F5-37E2-741D-5219C48952F9}"/>
              </a:ext>
            </a:extLst>
          </p:cNvPr>
          <p:cNvSpPr txBox="1"/>
          <p:nvPr/>
        </p:nvSpPr>
        <p:spPr>
          <a:xfrm>
            <a:off x="7571069" y="1972286"/>
            <a:ext cx="2395728" cy="762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כיצד החלוקה התקציבית תקדם </a:t>
            </a:r>
            <a:r>
              <a:rPr kumimoji="0" lang="he-IL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את קידום ההישגים</a:t>
            </a:r>
            <a:r>
              <a:rPr kumimoji="0" lang="he-IL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E158D11-147A-4F23-6C90-7AF3FF35A1DB}"/>
              </a:ext>
            </a:extLst>
          </p:cNvPr>
          <p:cNvSpPr txBox="1"/>
          <p:nvPr/>
        </p:nvSpPr>
        <p:spPr>
          <a:xfrm>
            <a:off x="5301328" y="2571227"/>
            <a:ext cx="2133705" cy="1205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מהו הערך המוסף בהקצאת משאבים על ידי הרשות, שבתי הספר אינם יכולים לספק? </a:t>
            </a:r>
          </a:p>
          <a:p>
            <a:pPr marL="0" marR="0" lvl="0" indent="0" algn="ctr" defTabSz="914400" rtl="1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ssistant" pitchFamily="2" charset="-79"/>
              <a:cs typeface="Assistant" pitchFamily="2" charset="-79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98BBA1D-5A56-E072-37C4-D289FED21816}"/>
              </a:ext>
            </a:extLst>
          </p:cNvPr>
          <p:cNvGrpSpPr/>
          <p:nvPr/>
        </p:nvGrpSpPr>
        <p:grpSpPr>
          <a:xfrm>
            <a:off x="2347358" y="1838977"/>
            <a:ext cx="2664021" cy="1526574"/>
            <a:chOff x="7586472" y="7086927"/>
            <a:chExt cx="5651500" cy="3238500"/>
          </a:xfrm>
        </p:grpSpPr>
        <p:pic>
          <p:nvPicPr>
            <p:cNvPr id="26" name="Picture 25" descr="A purple and black corner&#10;&#10;Description automatically generated">
              <a:extLst>
                <a:ext uri="{FF2B5EF4-FFF2-40B4-BE49-F238E27FC236}">
                  <a16:creationId xmlns:a16="http://schemas.microsoft.com/office/drawing/2014/main" id="{280BB92D-B770-F0C4-B5C9-408E70022B6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86472" y="7086927"/>
              <a:ext cx="5651500" cy="3238500"/>
            </a:xfrm>
            <a:prstGeom prst="rect">
              <a:avLst/>
            </a:prstGeom>
          </p:spPr>
        </p:pic>
        <p:pic>
          <p:nvPicPr>
            <p:cNvPr id="27" name="Picture 26" descr="A black and white corner&#10;&#10;Description automatically generated">
              <a:extLst>
                <a:ext uri="{FF2B5EF4-FFF2-40B4-BE49-F238E27FC236}">
                  <a16:creationId xmlns:a16="http://schemas.microsoft.com/office/drawing/2014/main" id="{2EDE26EF-E173-4A0E-9475-9B5D4649AD5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770622" y="7086927"/>
              <a:ext cx="5467350" cy="3132976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99727775-89F0-4F7D-B484-E3FF1163C828}"/>
              </a:ext>
            </a:extLst>
          </p:cNvPr>
          <p:cNvSpPr txBox="1"/>
          <p:nvPr/>
        </p:nvSpPr>
        <p:spPr>
          <a:xfrm>
            <a:off x="2457765" y="2028959"/>
            <a:ext cx="2395728" cy="762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האם יש שיקולים נוספים בתיעדוף המענים שלא לקחנו בחשבון?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AF1A9DA-02F6-47BF-D6BC-449247D00649}"/>
              </a:ext>
            </a:extLst>
          </p:cNvPr>
          <p:cNvGrpSpPr/>
          <p:nvPr/>
        </p:nvGrpSpPr>
        <p:grpSpPr>
          <a:xfrm flipH="1">
            <a:off x="100258" y="3017056"/>
            <a:ext cx="2437960" cy="1905768"/>
            <a:chOff x="-3295397" y="4781289"/>
            <a:chExt cx="2621379" cy="2049148"/>
          </a:xfrm>
        </p:grpSpPr>
        <p:pic>
          <p:nvPicPr>
            <p:cNvPr id="30" name="Picture 29" descr="A blue cloud with black background&#10;&#10;Description automatically generated">
              <a:extLst>
                <a:ext uri="{FF2B5EF4-FFF2-40B4-BE49-F238E27FC236}">
                  <a16:creationId xmlns:a16="http://schemas.microsoft.com/office/drawing/2014/main" id="{43BB5379-DD2D-C67C-F3E0-84FBED82BD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95397" y="4781289"/>
              <a:ext cx="2510839" cy="2049148"/>
            </a:xfrm>
            <a:prstGeom prst="rect">
              <a:avLst/>
            </a:prstGeom>
          </p:spPr>
        </p:pic>
        <p:pic>
          <p:nvPicPr>
            <p:cNvPr id="31" name="Picture 30" descr="A white cloud with black background&#10;&#10;Description automatically generated">
              <a:extLst>
                <a:ext uri="{FF2B5EF4-FFF2-40B4-BE49-F238E27FC236}">
                  <a16:creationId xmlns:a16="http://schemas.microsoft.com/office/drawing/2014/main" id="{7F408209-3D23-79F7-A4AA-B21C771B60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184857" y="4781289"/>
              <a:ext cx="2510839" cy="2049148"/>
            </a:xfrm>
            <a:prstGeom prst="rect">
              <a:avLst/>
            </a:prstGeom>
          </p:spPr>
        </p:pic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39CCC087-C504-39B3-EEE9-EF319DBA889B}"/>
              </a:ext>
            </a:extLst>
          </p:cNvPr>
          <p:cNvSpPr txBox="1"/>
          <p:nvPr/>
        </p:nvSpPr>
        <p:spPr>
          <a:xfrm>
            <a:off x="220854" y="3417748"/>
            <a:ext cx="2294799" cy="984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איך נשתמש בנכסים קיימים ברשות (מעבר לתקציב) כדי למנף את המענים שנבחרו?</a:t>
            </a:r>
          </a:p>
        </p:txBody>
      </p:sp>
    </p:spTree>
    <p:extLst>
      <p:ext uri="{BB962C8B-B14F-4D97-AF65-F5344CB8AC3E}">
        <p14:creationId xmlns:p14="http://schemas.microsoft.com/office/powerpoint/2010/main" val="10161465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9127</TotalTime>
  <Words>761</Words>
  <Application>Microsoft Office PowerPoint</Application>
  <PresentationFormat>Widescreen</PresentationFormat>
  <Paragraphs>119</Paragraphs>
  <Slides>11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Calibri</vt:lpstr>
      <vt:lpstr>Assistant</vt:lpstr>
      <vt:lpstr>Arial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ליאת שני</dc:creator>
  <cp:lastModifiedBy>Adi Simon Bar</cp:lastModifiedBy>
  <cp:revision>94</cp:revision>
  <dcterms:created xsi:type="dcterms:W3CDTF">2023-03-18T17:01:00Z</dcterms:created>
  <dcterms:modified xsi:type="dcterms:W3CDTF">2024-01-24T14:06:21Z</dcterms:modified>
</cp:coreProperties>
</file>